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notesSlides/notesSlide2.xml" ContentType="application/vnd.openxmlformats-officedocument.presentationml.notesSlide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notesSlides/notesSlide3.xml" ContentType="application/vnd.openxmlformats-officedocument.presentationml.notesSlide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3" r:id="rId2"/>
  </p:sldMasterIdLst>
  <p:notesMasterIdLst>
    <p:notesMasterId r:id="rId20"/>
  </p:notesMasterIdLst>
  <p:sldIdLst>
    <p:sldId id="257" r:id="rId3"/>
    <p:sldId id="270" r:id="rId4"/>
    <p:sldId id="261" r:id="rId5"/>
    <p:sldId id="331" r:id="rId6"/>
    <p:sldId id="262" r:id="rId7"/>
    <p:sldId id="273" r:id="rId8"/>
    <p:sldId id="263" r:id="rId9"/>
    <p:sldId id="276" r:id="rId10"/>
    <p:sldId id="279" r:id="rId11"/>
    <p:sldId id="266" r:id="rId12"/>
    <p:sldId id="278" r:id="rId13"/>
    <p:sldId id="267" r:id="rId14"/>
    <p:sldId id="277" r:id="rId15"/>
    <p:sldId id="268" r:id="rId16"/>
    <p:sldId id="292" r:id="rId17"/>
    <p:sldId id="283" r:id="rId18"/>
    <p:sldId id="297" r:id="rId19"/>
  </p:sldIdLst>
  <p:sldSz cx="12192000" cy="6858000"/>
  <p:notesSz cx="6858000" cy="9144000"/>
  <p:custDataLst>
    <p:tags r:id="rId2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6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132" autoAdjust="0"/>
    <p:restoredTop sz="94660"/>
  </p:normalViewPr>
  <p:slideViewPr>
    <p:cSldViewPr snapToGrid="0" showGuides="1">
      <p:cViewPr varScale="1">
        <p:scale>
          <a:sx n="128" d="100"/>
          <a:sy n="128" d="100"/>
        </p:scale>
        <p:origin x="696" y="176"/>
      </p:cViewPr>
      <p:guideLst>
        <p:guide orient="horz" pos="2068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8632"/>
    </p:cViewPr>
  </p:sorterViewPr>
  <p:notesViewPr>
    <p:cSldViewPr>
      <p:cViewPr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tags" Target="tags/tag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2025/5/7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模板来自于： 第一PPT https://www.1ppt.com/</a:t>
            </a:r>
          </a:p>
          <a:p>
            <a:endParaRPr lang="zh-CN" altLang="en-US">
              <a:sym typeface="+mn-ea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模板来自于： 第一PPT https://www.1ppt.com/</a:t>
            </a:r>
          </a:p>
          <a:p>
            <a:endParaRPr lang="zh-CN" altLang="en-US">
              <a:sym typeface="+mn-ea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hangye/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Picture 12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7303" cy="2713900"/>
          </a:xfrm>
          <a:prstGeom prst="rect">
            <a:avLst/>
          </a:prstGeom>
        </p:spPr>
      </p:pic>
      <p:grpSp>
        <p:nvGrpSpPr>
          <p:cNvPr id="9" name="组合 8"/>
          <p:cNvGrpSpPr/>
          <p:nvPr userDrawn="1"/>
        </p:nvGrpSpPr>
        <p:grpSpPr>
          <a:xfrm>
            <a:off x="0" y="2390579"/>
            <a:ext cx="12232748" cy="4467421"/>
            <a:chOff x="3102443" y="1523849"/>
            <a:chExt cx="12232748" cy="4467421"/>
          </a:xfrm>
        </p:grpSpPr>
        <p:grpSp>
          <p:nvGrpSpPr>
            <p:cNvPr id="103" name="组合 102"/>
            <p:cNvGrpSpPr/>
            <p:nvPr userDrawn="1"/>
          </p:nvGrpSpPr>
          <p:grpSpPr>
            <a:xfrm>
              <a:off x="3102443" y="1523849"/>
              <a:ext cx="12232748" cy="4467421"/>
              <a:chOff x="-13559" y="2455543"/>
              <a:chExt cx="12178441" cy="4467421"/>
            </a:xfrm>
          </p:grpSpPr>
          <p:pic>
            <p:nvPicPr>
              <p:cNvPr id="83" name="图片 82"/>
              <p:cNvPicPr>
                <a:picLocks noChangeAspect="1"/>
              </p:cNvPicPr>
              <p:nvPr/>
            </p:nvPicPr>
            <p:blipFill>
              <a:blip r:embed="rId3" cstate="screen"/>
              <a:srcRect/>
              <a:stretch>
                <a:fillRect/>
              </a:stretch>
            </p:blipFill>
            <p:spPr>
              <a:xfrm>
                <a:off x="-13559" y="2455543"/>
                <a:ext cx="12178441" cy="4467421"/>
              </a:xfrm>
              <a:custGeom>
                <a:avLst/>
                <a:gdLst>
                  <a:gd name="connsiteX0" fmla="*/ 0 w 12178441"/>
                  <a:gd name="connsiteY0" fmla="*/ 0 h 4467421"/>
                  <a:gd name="connsiteX1" fmla="*/ 12178441 w 12178441"/>
                  <a:gd name="connsiteY1" fmla="*/ 0 h 4467421"/>
                  <a:gd name="connsiteX2" fmla="*/ 12178441 w 12178441"/>
                  <a:gd name="connsiteY2" fmla="*/ 4467421 h 4467421"/>
                  <a:gd name="connsiteX3" fmla="*/ 0 w 12178441"/>
                  <a:gd name="connsiteY3" fmla="*/ 4467421 h 44674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178441" h="4467421">
                    <a:moveTo>
                      <a:pt x="0" y="0"/>
                    </a:moveTo>
                    <a:lnTo>
                      <a:pt x="12178441" y="0"/>
                    </a:lnTo>
                    <a:lnTo>
                      <a:pt x="12178441" y="4467421"/>
                    </a:lnTo>
                    <a:lnTo>
                      <a:pt x="0" y="4467421"/>
                    </a:lnTo>
                    <a:close/>
                  </a:path>
                </a:pathLst>
              </a:custGeom>
            </p:spPr>
          </p:pic>
          <p:pic>
            <p:nvPicPr>
              <p:cNvPr id="98" name="图片 97"/>
              <p:cNvPicPr>
                <a:picLocks noChangeAspect="1"/>
              </p:cNvPicPr>
              <p:nvPr/>
            </p:nvPicPr>
            <p:blipFill>
              <a:blip r:embed="rId3" cstate="screen"/>
              <a:srcRect/>
              <a:stretch>
                <a:fillRect/>
              </a:stretch>
            </p:blipFill>
            <p:spPr>
              <a:xfrm>
                <a:off x="-13559" y="2455543"/>
                <a:ext cx="12178441" cy="4467421"/>
              </a:xfrm>
              <a:custGeom>
                <a:avLst/>
                <a:gdLst>
                  <a:gd name="connsiteX0" fmla="*/ 0 w 12178441"/>
                  <a:gd name="connsiteY0" fmla="*/ 0 h 4467421"/>
                  <a:gd name="connsiteX1" fmla="*/ 12178441 w 12178441"/>
                  <a:gd name="connsiteY1" fmla="*/ 0 h 4467421"/>
                  <a:gd name="connsiteX2" fmla="*/ 12178441 w 12178441"/>
                  <a:gd name="connsiteY2" fmla="*/ 4467421 h 4467421"/>
                  <a:gd name="connsiteX3" fmla="*/ 0 w 12178441"/>
                  <a:gd name="connsiteY3" fmla="*/ 4467421 h 44674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178441" h="4467421">
                    <a:moveTo>
                      <a:pt x="0" y="0"/>
                    </a:moveTo>
                    <a:lnTo>
                      <a:pt x="12178441" y="0"/>
                    </a:lnTo>
                    <a:lnTo>
                      <a:pt x="12178441" y="4467421"/>
                    </a:lnTo>
                    <a:lnTo>
                      <a:pt x="0" y="4467421"/>
                    </a:lnTo>
                    <a:close/>
                  </a:path>
                </a:pathLst>
              </a:custGeom>
            </p:spPr>
          </p:pic>
          <p:pic>
            <p:nvPicPr>
              <p:cNvPr id="99" name="图片 98"/>
              <p:cNvPicPr>
                <a:picLocks noChangeAspect="1"/>
              </p:cNvPicPr>
              <p:nvPr/>
            </p:nvPicPr>
            <p:blipFill>
              <a:blip r:embed="rId3" cstate="screen"/>
              <a:srcRect/>
              <a:stretch>
                <a:fillRect/>
              </a:stretch>
            </p:blipFill>
            <p:spPr>
              <a:xfrm>
                <a:off x="-13559" y="2455543"/>
                <a:ext cx="12178441" cy="4467421"/>
              </a:xfrm>
              <a:custGeom>
                <a:avLst/>
                <a:gdLst>
                  <a:gd name="connsiteX0" fmla="*/ 0 w 12178441"/>
                  <a:gd name="connsiteY0" fmla="*/ 0 h 4467421"/>
                  <a:gd name="connsiteX1" fmla="*/ 12178441 w 12178441"/>
                  <a:gd name="connsiteY1" fmla="*/ 0 h 4467421"/>
                  <a:gd name="connsiteX2" fmla="*/ 12178441 w 12178441"/>
                  <a:gd name="connsiteY2" fmla="*/ 4467421 h 4467421"/>
                  <a:gd name="connsiteX3" fmla="*/ 0 w 12178441"/>
                  <a:gd name="connsiteY3" fmla="*/ 4467421 h 44674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178441" h="4467421">
                    <a:moveTo>
                      <a:pt x="0" y="0"/>
                    </a:moveTo>
                    <a:lnTo>
                      <a:pt x="12178441" y="0"/>
                    </a:lnTo>
                    <a:lnTo>
                      <a:pt x="12178441" y="4467421"/>
                    </a:lnTo>
                    <a:lnTo>
                      <a:pt x="0" y="4467421"/>
                    </a:lnTo>
                    <a:close/>
                  </a:path>
                </a:pathLst>
              </a:custGeom>
            </p:spPr>
          </p:pic>
          <p:pic>
            <p:nvPicPr>
              <p:cNvPr id="100" name="图片 99"/>
              <p:cNvPicPr>
                <a:picLocks noChangeAspect="1"/>
              </p:cNvPicPr>
              <p:nvPr/>
            </p:nvPicPr>
            <p:blipFill>
              <a:blip r:embed="rId3" cstate="screen"/>
              <a:srcRect/>
              <a:stretch>
                <a:fillRect/>
              </a:stretch>
            </p:blipFill>
            <p:spPr>
              <a:xfrm>
                <a:off x="-13559" y="2455543"/>
                <a:ext cx="12178441" cy="4467421"/>
              </a:xfrm>
              <a:custGeom>
                <a:avLst/>
                <a:gdLst>
                  <a:gd name="connsiteX0" fmla="*/ 0 w 12178441"/>
                  <a:gd name="connsiteY0" fmla="*/ 0 h 4467421"/>
                  <a:gd name="connsiteX1" fmla="*/ 12178441 w 12178441"/>
                  <a:gd name="connsiteY1" fmla="*/ 0 h 4467421"/>
                  <a:gd name="connsiteX2" fmla="*/ 12178441 w 12178441"/>
                  <a:gd name="connsiteY2" fmla="*/ 4467421 h 4467421"/>
                  <a:gd name="connsiteX3" fmla="*/ 0 w 12178441"/>
                  <a:gd name="connsiteY3" fmla="*/ 4467421 h 44674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178441" h="4467421">
                    <a:moveTo>
                      <a:pt x="0" y="0"/>
                    </a:moveTo>
                    <a:lnTo>
                      <a:pt x="12178441" y="0"/>
                    </a:lnTo>
                    <a:lnTo>
                      <a:pt x="12178441" y="4467421"/>
                    </a:lnTo>
                    <a:lnTo>
                      <a:pt x="0" y="4467421"/>
                    </a:lnTo>
                    <a:close/>
                  </a:path>
                </a:pathLst>
              </a:custGeom>
            </p:spPr>
          </p:pic>
          <p:pic>
            <p:nvPicPr>
              <p:cNvPr id="101" name="图片 100"/>
              <p:cNvPicPr>
                <a:picLocks noChangeAspect="1"/>
              </p:cNvPicPr>
              <p:nvPr/>
            </p:nvPicPr>
            <p:blipFill>
              <a:blip r:embed="rId3" cstate="screen"/>
              <a:srcRect/>
              <a:stretch>
                <a:fillRect/>
              </a:stretch>
            </p:blipFill>
            <p:spPr>
              <a:xfrm>
                <a:off x="-13559" y="2455543"/>
                <a:ext cx="12178441" cy="4467421"/>
              </a:xfrm>
              <a:custGeom>
                <a:avLst/>
                <a:gdLst>
                  <a:gd name="connsiteX0" fmla="*/ 0 w 12178441"/>
                  <a:gd name="connsiteY0" fmla="*/ 0 h 4467421"/>
                  <a:gd name="connsiteX1" fmla="*/ 12178441 w 12178441"/>
                  <a:gd name="connsiteY1" fmla="*/ 0 h 4467421"/>
                  <a:gd name="connsiteX2" fmla="*/ 12178441 w 12178441"/>
                  <a:gd name="connsiteY2" fmla="*/ 4467421 h 4467421"/>
                  <a:gd name="connsiteX3" fmla="*/ 0 w 12178441"/>
                  <a:gd name="connsiteY3" fmla="*/ 4467421 h 44674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178441" h="4467421">
                    <a:moveTo>
                      <a:pt x="0" y="0"/>
                    </a:moveTo>
                    <a:lnTo>
                      <a:pt x="12178441" y="0"/>
                    </a:lnTo>
                    <a:lnTo>
                      <a:pt x="12178441" y="4467421"/>
                    </a:lnTo>
                    <a:lnTo>
                      <a:pt x="0" y="4467421"/>
                    </a:lnTo>
                    <a:close/>
                  </a:path>
                </a:pathLst>
              </a:custGeom>
            </p:spPr>
          </p:pic>
          <p:pic>
            <p:nvPicPr>
              <p:cNvPr id="102" name="图片 101"/>
              <p:cNvPicPr>
                <a:picLocks noChangeAspect="1"/>
              </p:cNvPicPr>
              <p:nvPr/>
            </p:nvPicPr>
            <p:blipFill>
              <a:blip r:embed="rId3" cstate="screen"/>
              <a:srcRect/>
              <a:stretch>
                <a:fillRect/>
              </a:stretch>
            </p:blipFill>
            <p:spPr>
              <a:xfrm>
                <a:off x="-13559" y="2455543"/>
                <a:ext cx="12178441" cy="4467421"/>
              </a:xfrm>
              <a:custGeom>
                <a:avLst/>
                <a:gdLst>
                  <a:gd name="connsiteX0" fmla="*/ 0 w 12178441"/>
                  <a:gd name="connsiteY0" fmla="*/ 0 h 4467421"/>
                  <a:gd name="connsiteX1" fmla="*/ 12178441 w 12178441"/>
                  <a:gd name="connsiteY1" fmla="*/ 0 h 4467421"/>
                  <a:gd name="connsiteX2" fmla="*/ 12178441 w 12178441"/>
                  <a:gd name="connsiteY2" fmla="*/ 4467421 h 4467421"/>
                  <a:gd name="connsiteX3" fmla="*/ 0 w 12178441"/>
                  <a:gd name="connsiteY3" fmla="*/ 4467421 h 44674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178441" h="4467421">
                    <a:moveTo>
                      <a:pt x="0" y="0"/>
                    </a:moveTo>
                    <a:lnTo>
                      <a:pt x="12178441" y="0"/>
                    </a:lnTo>
                    <a:lnTo>
                      <a:pt x="12178441" y="4467421"/>
                    </a:lnTo>
                    <a:lnTo>
                      <a:pt x="0" y="4467421"/>
                    </a:lnTo>
                    <a:close/>
                  </a:path>
                </a:pathLst>
              </a:custGeom>
            </p:spPr>
          </p:pic>
        </p:grpSp>
        <p:grpSp>
          <p:nvGrpSpPr>
            <p:cNvPr id="2" name="组合 1"/>
            <p:cNvGrpSpPr/>
            <p:nvPr userDrawn="1"/>
          </p:nvGrpSpPr>
          <p:grpSpPr>
            <a:xfrm>
              <a:off x="3102443" y="1523849"/>
              <a:ext cx="12232748" cy="4467421"/>
              <a:chOff x="-13559" y="2455543"/>
              <a:chExt cx="12178441" cy="4467421"/>
            </a:xfrm>
          </p:grpSpPr>
          <p:pic>
            <p:nvPicPr>
              <p:cNvPr id="3" name="图片 2"/>
              <p:cNvPicPr>
                <a:picLocks noChangeAspect="1"/>
              </p:cNvPicPr>
              <p:nvPr/>
            </p:nvPicPr>
            <p:blipFill>
              <a:blip r:embed="rId3" cstate="screen"/>
              <a:srcRect/>
              <a:stretch>
                <a:fillRect/>
              </a:stretch>
            </p:blipFill>
            <p:spPr>
              <a:xfrm>
                <a:off x="-13559" y="2455543"/>
                <a:ext cx="12178441" cy="4467421"/>
              </a:xfrm>
              <a:custGeom>
                <a:avLst/>
                <a:gdLst>
                  <a:gd name="connsiteX0" fmla="*/ 0 w 12178441"/>
                  <a:gd name="connsiteY0" fmla="*/ 0 h 4467421"/>
                  <a:gd name="connsiteX1" fmla="*/ 12178441 w 12178441"/>
                  <a:gd name="connsiteY1" fmla="*/ 0 h 4467421"/>
                  <a:gd name="connsiteX2" fmla="*/ 12178441 w 12178441"/>
                  <a:gd name="connsiteY2" fmla="*/ 4467421 h 4467421"/>
                  <a:gd name="connsiteX3" fmla="*/ 0 w 12178441"/>
                  <a:gd name="connsiteY3" fmla="*/ 4467421 h 44674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178441" h="4467421">
                    <a:moveTo>
                      <a:pt x="0" y="0"/>
                    </a:moveTo>
                    <a:lnTo>
                      <a:pt x="12178441" y="0"/>
                    </a:lnTo>
                    <a:lnTo>
                      <a:pt x="12178441" y="4467421"/>
                    </a:lnTo>
                    <a:lnTo>
                      <a:pt x="0" y="4467421"/>
                    </a:lnTo>
                    <a:close/>
                  </a:path>
                </a:pathLst>
              </a:custGeom>
            </p:spPr>
          </p:pic>
          <p:pic>
            <p:nvPicPr>
              <p:cNvPr id="4" name="图片 3"/>
              <p:cNvPicPr>
                <a:picLocks noChangeAspect="1"/>
              </p:cNvPicPr>
              <p:nvPr/>
            </p:nvPicPr>
            <p:blipFill>
              <a:blip r:embed="rId3" cstate="screen"/>
              <a:srcRect/>
              <a:stretch>
                <a:fillRect/>
              </a:stretch>
            </p:blipFill>
            <p:spPr>
              <a:xfrm>
                <a:off x="-13559" y="2455543"/>
                <a:ext cx="12178441" cy="4467421"/>
              </a:xfrm>
              <a:custGeom>
                <a:avLst/>
                <a:gdLst>
                  <a:gd name="connsiteX0" fmla="*/ 0 w 12178441"/>
                  <a:gd name="connsiteY0" fmla="*/ 0 h 4467421"/>
                  <a:gd name="connsiteX1" fmla="*/ 12178441 w 12178441"/>
                  <a:gd name="connsiteY1" fmla="*/ 0 h 4467421"/>
                  <a:gd name="connsiteX2" fmla="*/ 12178441 w 12178441"/>
                  <a:gd name="connsiteY2" fmla="*/ 4467421 h 4467421"/>
                  <a:gd name="connsiteX3" fmla="*/ 0 w 12178441"/>
                  <a:gd name="connsiteY3" fmla="*/ 4467421 h 44674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178441" h="4467421">
                    <a:moveTo>
                      <a:pt x="0" y="0"/>
                    </a:moveTo>
                    <a:lnTo>
                      <a:pt x="12178441" y="0"/>
                    </a:lnTo>
                    <a:lnTo>
                      <a:pt x="12178441" y="4467421"/>
                    </a:lnTo>
                    <a:lnTo>
                      <a:pt x="0" y="4467421"/>
                    </a:lnTo>
                    <a:close/>
                  </a:path>
                </a:pathLst>
              </a:custGeom>
            </p:spPr>
          </p:pic>
          <p:pic>
            <p:nvPicPr>
              <p:cNvPr id="5" name="图片 4"/>
              <p:cNvPicPr>
                <a:picLocks noChangeAspect="1"/>
              </p:cNvPicPr>
              <p:nvPr/>
            </p:nvPicPr>
            <p:blipFill>
              <a:blip r:embed="rId3" cstate="screen"/>
              <a:srcRect/>
              <a:stretch>
                <a:fillRect/>
              </a:stretch>
            </p:blipFill>
            <p:spPr>
              <a:xfrm>
                <a:off x="-13559" y="2455543"/>
                <a:ext cx="12178441" cy="4467421"/>
              </a:xfrm>
              <a:custGeom>
                <a:avLst/>
                <a:gdLst>
                  <a:gd name="connsiteX0" fmla="*/ 0 w 12178441"/>
                  <a:gd name="connsiteY0" fmla="*/ 0 h 4467421"/>
                  <a:gd name="connsiteX1" fmla="*/ 12178441 w 12178441"/>
                  <a:gd name="connsiteY1" fmla="*/ 0 h 4467421"/>
                  <a:gd name="connsiteX2" fmla="*/ 12178441 w 12178441"/>
                  <a:gd name="connsiteY2" fmla="*/ 4467421 h 4467421"/>
                  <a:gd name="connsiteX3" fmla="*/ 0 w 12178441"/>
                  <a:gd name="connsiteY3" fmla="*/ 4467421 h 44674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178441" h="4467421">
                    <a:moveTo>
                      <a:pt x="0" y="0"/>
                    </a:moveTo>
                    <a:lnTo>
                      <a:pt x="12178441" y="0"/>
                    </a:lnTo>
                    <a:lnTo>
                      <a:pt x="12178441" y="4467421"/>
                    </a:lnTo>
                    <a:lnTo>
                      <a:pt x="0" y="4467421"/>
                    </a:lnTo>
                    <a:close/>
                  </a:path>
                </a:pathLst>
              </a:custGeom>
            </p:spPr>
          </p:pic>
          <p:pic>
            <p:nvPicPr>
              <p:cNvPr id="6" name="图片 5"/>
              <p:cNvPicPr>
                <a:picLocks noChangeAspect="1"/>
              </p:cNvPicPr>
              <p:nvPr/>
            </p:nvPicPr>
            <p:blipFill>
              <a:blip r:embed="rId3" cstate="screen"/>
              <a:srcRect/>
              <a:stretch>
                <a:fillRect/>
              </a:stretch>
            </p:blipFill>
            <p:spPr>
              <a:xfrm>
                <a:off x="-13559" y="2455543"/>
                <a:ext cx="12178441" cy="4467421"/>
              </a:xfrm>
              <a:custGeom>
                <a:avLst/>
                <a:gdLst>
                  <a:gd name="connsiteX0" fmla="*/ 0 w 12178441"/>
                  <a:gd name="connsiteY0" fmla="*/ 0 h 4467421"/>
                  <a:gd name="connsiteX1" fmla="*/ 12178441 w 12178441"/>
                  <a:gd name="connsiteY1" fmla="*/ 0 h 4467421"/>
                  <a:gd name="connsiteX2" fmla="*/ 12178441 w 12178441"/>
                  <a:gd name="connsiteY2" fmla="*/ 4467421 h 4467421"/>
                  <a:gd name="connsiteX3" fmla="*/ 0 w 12178441"/>
                  <a:gd name="connsiteY3" fmla="*/ 4467421 h 44674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178441" h="4467421">
                    <a:moveTo>
                      <a:pt x="0" y="0"/>
                    </a:moveTo>
                    <a:lnTo>
                      <a:pt x="12178441" y="0"/>
                    </a:lnTo>
                    <a:lnTo>
                      <a:pt x="12178441" y="4467421"/>
                    </a:lnTo>
                    <a:lnTo>
                      <a:pt x="0" y="4467421"/>
                    </a:lnTo>
                    <a:close/>
                  </a:path>
                </a:pathLst>
              </a:custGeom>
            </p:spPr>
          </p:pic>
          <p:pic>
            <p:nvPicPr>
              <p:cNvPr id="7" name="图片 6"/>
              <p:cNvPicPr>
                <a:picLocks noChangeAspect="1"/>
              </p:cNvPicPr>
              <p:nvPr/>
            </p:nvPicPr>
            <p:blipFill>
              <a:blip r:embed="rId3" cstate="screen"/>
              <a:srcRect/>
              <a:stretch>
                <a:fillRect/>
              </a:stretch>
            </p:blipFill>
            <p:spPr>
              <a:xfrm>
                <a:off x="-13559" y="2455543"/>
                <a:ext cx="12178441" cy="4467421"/>
              </a:xfrm>
              <a:custGeom>
                <a:avLst/>
                <a:gdLst>
                  <a:gd name="connsiteX0" fmla="*/ 0 w 12178441"/>
                  <a:gd name="connsiteY0" fmla="*/ 0 h 4467421"/>
                  <a:gd name="connsiteX1" fmla="*/ 12178441 w 12178441"/>
                  <a:gd name="connsiteY1" fmla="*/ 0 h 4467421"/>
                  <a:gd name="connsiteX2" fmla="*/ 12178441 w 12178441"/>
                  <a:gd name="connsiteY2" fmla="*/ 4467421 h 4467421"/>
                  <a:gd name="connsiteX3" fmla="*/ 0 w 12178441"/>
                  <a:gd name="connsiteY3" fmla="*/ 4467421 h 44674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178441" h="4467421">
                    <a:moveTo>
                      <a:pt x="0" y="0"/>
                    </a:moveTo>
                    <a:lnTo>
                      <a:pt x="12178441" y="0"/>
                    </a:lnTo>
                    <a:lnTo>
                      <a:pt x="12178441" y="4467421"/>
                    </a:lnTo>
                    <a:lnTo>
                      <a:pt x="0" y="4467421"/>
                    </a:lnTo>
                    <a:close/>
                  </a:path>
                </a:pathLst>
              </a:custGeom>
            </p:spPr>
          </p:pic>
          <p:pic>
            <p:nvPicPr>
              <p:cNvPr id="8" name="图片 7"/>
              <p:cNvPicPr>
                <a:picLocks noChangeAspect="1"/>
              </p:cNvPicPr>
              <p:nvPr/>
            </p:nvPicPr>
            <p:blipFill>
              <a:blip r:embed="rId3" cstate="screen"/>
              <a:srcRect/>
              <a:stretch>
                <a:fillRect/>
              </a:stretch>
            </p:blipFill>
            <p:spPr>
              <a:xfrm>
                <a:off x="-13559" y="2455543"/>
                <a:ext cx="12178441" cy="4467421"/>
              </a:xfrm>
              <a:custGeom>
                <a:avLst/>
                <a:gdLst>
                  <a:gd name="connsiteX0" fmla="*/ 0 w 12178441"/>
                  <a:gd name="connsiteY0" fmla="*/ 0 h 4467421"/>
                  <a:gd name="connsiteX1" fmla="*/ 12178441 w 12178441"/>
                  <a:gd name="connsiteY1" fmla="*/ 0 h 4467421"/>
                  <a:gd name="connsiteX2" fmla="*/ 12178441 w 12178441"/>
                  <a:gd name="connsiteY2" fmla="*/ 4467421 h 4467421"/>
                  <a:gd name="connsiteX3" fmla="*/ 0 w 12178441"/>
                  <a:gd name="connsiteY3" fmla="*/ 4467421 h 44674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178441" h="4467421">
                    <a:moveTo>
                      <a:pt x="0" y="0"/>
                    </a:moveTo>
                    <a:lnTo>
                      <a:pt x="12178441" y="0"/>
                    </a:lnTo>
                    <a:lnTo>
                      <a:pt x="12178441" y="4467421"/>
                    </a:lnTo>
                    <a:lnTo>
                      <a:pt x="0" y="4467421"/>
                    </a:lnTo>
                    <a:close/>
                  </a:path>
                </a:pathLst>
              </a:custGeom>
            </p:spPr>
          </p:pic>
        </p:grpSp>
      </p:grpSp>
      <p:pic>
        <p:nvPicPr>
          <p:cNvPr id="155" name="图片 154" descr="天空中有许多云&#10;&#10;描述已自动生成"/>
          <p:cNvPicPr>
            <a:picLocks noChangeAspect="1"/>
          </p:cNvPicPr>
          <p:nvPr userDrawn="1"/>
        </p:nvPicPr>
        <p:blipFill>
          <a:blip r:embed="rId4" cstate="screen"/>
          <a:stretch>
            <a:fillRect/>
          </a:stretch>
        </p:blipFill>
        <p:spPr>
          <a:xfrm flipH="1">
            <a:off x="9934134" y="5561923"/>
            <a:ext cx="6124600" cy="3402798"/>
          </a:xfrm>
          <a:prstGeom prst="rect">
            <a:avLst/>
          </a:prstGeom>
        </p:spPr>
      </p:pic>
      <p:pic>
        <p:nvPicPr>
          <p:cNvPr id="157" name="图片 156" descr="天空中有许多云&#10;&#10;描述已自动生成"/>
          <p:cNvPicPr>
            <a:picLocks noChangeAspect="1"/>
          </p:cNvPicPr>
          <p:nvPr userDrawn="1"/>
        </p:nvPicPr>
        <p:blipFill>
          <a:blip r:embed="rId5" cstate="screen"/>
          <a:stretch>
            <a:fillRect/>
          </a:stretch>
        </p:blipFill>
        <p:spPr>
          <a:xfrm flipH="1">
            <a:off x="-3001046" y="5648281"/>
            <a:ext cx="5074959" cy="2819623"/>
          </a:xfrm>
          <a:prstGeom prst="rect">
            <a:avLst/>
          </a:prstGeom>
        </p:spPr>
      </p:pic>
      <p:pic>
        <p:nvPicPr>
          <p:cNvPr id="159" name="图片 158" descr="天空中有云&#10;&#10;中度可信度描述已自动生成"/>
          <p:cNvPicPr>
            <a:picLocks noChangeAspect="1"/>
          </p:cNvPicPr>
          <p:nvPr userDrawn="1"/>
        </p:nvPicPr>
        <p:blipFill>
          <a:blip r:embed="rId6" cstate="screen"/>
          <a:stretch>
            <a:fillRect/>
          </a:stretch>
        </p:blipFill>
        <p:spPr>
          <a:xfrm>
            <a:off x="5941833" y="5882855"/>
            <a:ext cx="4572009" cy="2115316"/>
          </a:xfrm>
          <a:prstGeom prst="rect">
            <a:avLst/>
          </a:prstGeom>
        </p:spPr>
      </p:pic>
      <p:pic>
        <p:nvPicPr>
          <p:cNvPr id="161" name="图片 160" descr="黑暗中的蒸汽火车&#10;&#10;低可信度描述已自动生成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 rot="10039719">
            <a:off x="732781" y="5099912"/>
            <a:ext cx="7926606" cy="3594919"/>
          </a:xfrm>
          <a:prstGeom prst="rect">
            <a:avLst/>
          </a:prstGeom>
        </p:spPr>
      </p:pic>
      <p:pic>
        <p:nvPicPr>
          <p:cNvPr id="162" name="图片 161" descr="天空中有云&#10;&#10;中度可信度描述已自动生成"/>
          <p:cNvPicPr>
            <a:picLocks noChangeAspect="1"/>
          </p:cNvPicPr>
          <p:nvPr userDrawn="1"/>
        </p:nvPicPr>
        <p:blipFill>
          <a:blip r:embed="rId6" cstate="screen"/>
          <a:stretch>
            <a:fillRect/>
          </a:stretch>
        </p:blipFill>
        <p:spPr>
          <a:xfrm>
            <a:off x="8825179" y="6036843"/>
            <a:ext cx="4572009" cy="2115316"/>
          </a:xfrm>
          <a:prstGeom prst="rect">
            <a:avLst/>
          </a:prstGeom>
        </p:spPr>
      </p:pic>
      <p:pic>
        <p:nvPicPr>
          <p:cNvPr id="164" name="图片 163" descr="黑暗中的蒸汽火车&#10;&#10;低可信度描述已自动生成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 rot="10039719">
            <a:off x="732781" y="5099912"/>
            <a:ext cx="7926606" cy="3594919"/>
          </a:xfrm>
          <a:prstGeom prst="rect">
            <a:avLst/>
          </a:prstGeom>
        </p:spPr>
      </p:pic>
      <p:pic>
        <p:nvPicPr>
          <p:cNvPr id="165" name="图片 164" descr="黑暗中的蒸汽火车&#10;&#10;低可信度描述已自动生成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 rot="10039719">
            <a:off x="3324677" y="5335524"/>
            <a:ext cx="7926606" cy="3594919"/>
          </a:xfrm>
          <a:prstGeom prst="rect">
            <a:avLst/>
          </a:prstGeom>
        </p:spPr>
      </p:pic>
      <p:pic>
        <p:nvPicPr>
          <p:cNvPr id="167" name="图片 166" descr="黑暗中的蒸汽火车&#10;&#10;低可信度描述已自动生成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 rot="21205367">
            <a:off x="8606858" y="5243630"/>
            <a:ext cx="7926606" cy="3594919"/>
          </a:xfrm>
          <a:prstGeom prst="rect">
            <a:avLst/>
          </a:prstGeom>
        </p:spPr>
      </p:pic>
      <p:pic>
        <p:nvPicPr>
          <p:cNvPr id="168" name="图片 167" descr="黑暗中的蒸汽火车&#10;&#10;低可信度描述已自动生成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 rot="10039719">
            <a:off x="-2038322" y="4954269"/>
            <a:ext cx="7926606" cy="3594919"/>
          </a:xfrm>
          <a:prstGeom prst="rect">
            <a:avLst/>
          </a:prstGeom>
        </p:spPr>
      </p:pic>
    </p:spTree>
  </p:cSld>
  <p:clrMapOvr>
    <a:masterClrMapping/>
  </p:clrMapOvr>
  <p:transition/>
  <p:hf sldNum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4"/>
          <p:cNvSpPr txBox="1"/>
          <p:nvPr/>
        </p:nvSpPr>
        <p:spPr>
          <a:xfrm>
            <a:off x="2965031" y="3367444"/>
            <a:ext cx="453650" cy="137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0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行业</a:t>
            </a:r>
            <a:r>
              <a:rPr lang="en-US" altLang="zh-CN" sz="10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</a:t>
            </a:r>
            <a:r>
              <a:rPr lang="en-US" altLang="zh-CN" sz="10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http://www.1ppt.com/hangye/</a:t>
            </a:r>
          </a:p>
        </p:txBody>
      </p:sp>
      <p:sp>
        <p:nvSpPr>
          <p:cNvPr id="3" name="TextBox 8"/>
          <p:cNvSpPr txBox="1"/>
          <p:nvPr/>
        </p:nvSpPr>
        <p:spPr>
          <a:xfrm>
            <a:off x="7509627" y="2215277"/>
            <a:ext cx="540060" cy="137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0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行业</a:t>
            </a:r>
            <a:r>
              <a:rPr lang="en-US" altLang="zh-CN" sz="10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PPT</a:t>
            </a:r>
            <a:r>
              <a:rPr lang="zh-CN" altLang="en-US" sz="10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模板</a:t>
            </a:r>
            <a:r>
              <a:rPr lang="en-US" altLang="zh-CN" sz="10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http://www.1ppt.com/hangye/</a:t>
            </a:r>
          </a:p>
        </p:txBody>
      </p:sp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latin typeface="方正正大黑简体" panose="02000000000000000000" pitchFamily="2" charset="-122"/>
                <a:ea typeface="方正正大黑简体" panose="02000000000000000000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7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8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9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0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E9B957CC-A438-4D82-B305-22914934740F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  <p:transition/>
  <p:hf sldNum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草地上的风景&#10;&#10;描述已自动生成"/>
          <p:cNvPicPr>
            <a:picLocks noChangeAspect="1"/>
          </p:cNvPicPr>
          <p:nvPr userDrawn="1"/>
        </p:nvPicPr>
        <p:blipFill>
          <a:blip r:embed="rId2" cstate="screen">
            <a:alphaModFix amt="5000"/>
          </a:blip>
          <a:srcRect/>
          <a:stretch>
            <a:fillRect/>
          </a:stretch>
        </p:blipFill>
        <p:spPr>
          <a:xfrm>
            <a:off x="0" y="0"/>
            <a:ext cx="12192000" cy="6875250"/>
          </a:xfrm>
          <a:prstGeom prst="rect">
            <a:avLst/>
          </a:prstGeom>
        </p:spPr>
      </p:pic>
      <p:sp>
        <p:nvSpPr>
          <p:cNvPr id="89" name="矩形 88"/>
          <p:cNvSpPr/>
          <p:nvPr userDrawn="1"/>
        </p:nvSpPr>
        <p:spPr>
          <a:xfrm>
            <a:off x="0" y="96793"/>
            <a:ext cx="12192000" cy="7595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0" name="组合 19"/>
          <p:cNvGrpSpPr/>
          <p:nvPr userDrawn="1"/>
        </p:nvGrpSpPr>
        <p:grpSpPr>
          <a:xfrm>
            <a:off x="11524198" y="782424"/>
            <a:ext cx="450838" cy="65636"/>
            <a:chOff x="11524198" y="725090"/>
            <a:chExt cx="450838" cy="65636"/>
          </a:xfrm>
          <a:gradFill>
            <a:gsLst>
              <a:gs pos="0">
                <a:srgbClr val="AED17F">
                  <a:lumMod val="5000"/>
                  <a:lumOff val="95000"/>
                </a:srgbClr>
              </a:gs>
              <a:gs pos="74000">
                <a:srgbClr val="AED17F">
                  <a:lumMod val="45000"/>
                  <a:lumOff val="55000"/>
                </a:srgbClr>
              </a:gs>
              <a:gs pos="83000">
                <a:srgbClr val="AED17F">
                  <a:lumMod val="45000"/>
                  <a:lumOff val="55000"/>
                </a:srgbClr>
              </a:gs>
              <a:gs pos="100000">
                <a:srgbClr val="AED17F">
                  <a:lumMod val="30000"/>
                  <a:lumOff val="70000"/>
                </a:srgbClr>
              </a:gs>
            </a:gsLst>
            <a:lin ang="10800000" scaled="1"/>
          </a:gradFill>
        </p:grpSpPr>
        <p:sp>
          <p:nvSpPr>
            <p:cNvPr id="21" name="椭圆 20"/>
            <p:cNvSpPr/>
            <p:nvPr/>
          </p:nvSpPr>
          <p:spPr>
            <a:xfrm>
              <a:off x="11524198" y="725090"/>
              <a:ext cx="65636" cy="65636"/>
            </a:xfrm>
            <a:prstGeom prst="ellipse">
              <a:avLst/>
            </a:prstGeom>
            <a:grpFill/>
            <a:ln w="19050" cap="flat" cmpd="sng" algn="ctr">
              <a:noFill/>
              <a:prstDash val="solid"/>
              <a:miter lim="800000"/>
            </a:ln>
            <a:effectLst/>
          </p:spPr>
          <p:txBody>
            <a:bodyPr lIns="35662" tIns="17831" rIns="35662" bIns="17831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7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方正正大黑简体" panose="02000000000000000000" pitchFamily="2" charset="-122"/>
                <a:cs typeface="+mn-cs"/>
              </a:endParaRPr>
            </a:p>
          </p:txBody>
        </p:sp>
        <p:sp>
          <p:nvSpPr>
            <p:cNvPr id="22" name="椭圆 21"/>
            <p:cNvSpPr/>
            <p:nvPr/>
          </p:nvSpPr>
          <p:spPr>
            <a:xfrm>
              <a:off x="11620814" y="725090"/>
              <a:ext cx="65636" cy="65636"/>
            </a:xfrm>
            <a:prstGeom prst="ellipse">
              <a:avLst/>
            </a:prstGeom>
            <a:grpFill/>
            <a:ln w="19050" cap="flat" cmpd="sng" algn="ctr">
              <a:noFill/>
              <a:prstDash val="solid"/>
              <a:miter lim="800000"/>
            </a:ln>
            <a:effectLst/>
          </p:spPr>
          <p:txBody>
            <a:bodyPr lIns="35662" tIns="17831" rIns="35662" bIns="17831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7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方正正大黑简体" panose="02000000000000000000" pitchFamily="2" charset="-122"/>
                <a:cs typeface="+mn-cs"/>
              </a:endParaRPr>
            </a:p>
          </p:txBody>
        </p:sp>
        <p:sp>
          <p:nvSpPr>
            <p:cNvPr id="23" name="椭圆 22"/>
            <p:cNvSpPr/>
            <p:nvPr/>
          </p:nvSpPr>
          <p:spPr>
            <a:xfrm>
              <a:off x="11717430" y="725090"/>
              <a:ext cx="65636" cy="65636"/>
            </a:xfrm>
            <a:prstGeom prst="ellipse">
              <a:avLst/>
            </a:prstGeom>
            <a:grpFill/>
            <a:ln w="19050" cap="flat" cmpd="sng" algn="ctr">
              <a:noFill/>
              <a:prstDash val="solid"/>
              <a:miter lim="800000"/>
            </a:ln>
            <a:effectLst/>
          </p:spPr>
          <p:txBody>
            <a:bodyPr lIns="35662" tIns="17831" rIns="35662" bIns="17831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7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方正正大黑简体" panose="02000000000000000000" pitchFamily="2" charset="-122"/>
                <a:cs typeface="+mn-cs"/>
              </a:endParaRPr>
            </a:p>
          </p:txBody>
        </p:sp>
        <p:sp>
          <p:nvSpPr>
            <p:cNvPr id="24" name="椭圆 23"/>
            <p:cNvSpPr/>
            <p:nvPr/>
          </p:nvSpPr>
          <p:spPr>
            <a:xfrm>
              <a:off x="11813415" y="725090"/>
              <a:ext cx="65636" cy="65636"/>
            </a:xfrm>
            <a:prstGeom prst="ellipse">
              <a:avLst/>
            </a:prstGeom>
            <a:grpFill/>
            <a:ln w="19050" cap="flat" cmpd="sng" algn="ctr">
              <a:noFill/>
              <a:prstDash val="solid"/>
              <a:miter lim="800000"/>
            </a:ln>
            <a:effectLst/>
          </p:spPr>
          <p:txBody>
            <a:bodyPr lIns="35662" tIns="17831" rIns="35662" bIns="17831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7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方正正大黑简体" panose="02000000000000000000" pitchFamily="2" charset="-122"/>
                <a:cs typeface="+mn-cs"/>
              </a:endParaRPr>
            </a:p>
          </p:txBody>
        </p:sp>
        <p:sp>
          <p:nvSpPr>
            <p:cNvPr id="25" name="椭圆 24"/>
            <p:cNvSpPr/>
            <p:nvPr/>
          </p:nvSpPr>
          <p:spPr>
            <a:xfrm>
              <a:off x="11909400" y="725090"/>
              <a:ext cx="65636" cy="65636"/>
            </a:xfrm>
            <a:prstGeom prst="ellipse">
              <a:avLst/>
            </a:prstGeom>
            <a:grpFill/>
            <a:ln w="19050" cap="flat" cmpd="sng" algn="ctr">
              <a:noFill/>
              <a:prstDash val="solid"/>
              <a:miter lim="800000"/>
            </a:ln>
            <a:effectLst/>
          </p:spPr>
          <p:txBody>
            <a:bodyPr lIns="35662" tIns="17831" rIns="35662" bIns="17831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7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方正正大黑简体" panose="02000000000000000000" pitchFamily="2" charset="-122"/>
                <a:cs typeface="+mn-cs"/>
              </a:endParaRPr>
            </a:p>
          </p:txBody>
        </p:sp>
      </p:grpSp>
      <p:pic>
        <p:nvPicPr>
          <p:cNvPr id="95" name="图片 94" descr="绿色的植物&#10;&#10;中度可信度描述已自动生成"/>
          <p:cNvPicPr>
            <a:picLocks noChangeAspect="1"/>
          </p:cNvPicPr>
          <p:nvPr userDrawn="1"/>
        </p:nvPicPr>
        <p:blipFill>
          <a:blip r:embed="rId3" cstate="screen"/>
          <a:srcRect t="68038" r="262" b="20887"/>
          <a:stretch>
            <a:fillRect/>
          </a:stretch>
        </p:blipFill>
        <p:spPr>
          <a:xfrm>
            <a:off x="0" y="-15254"/>
            <a:ext cx="12192000" cy="761560"/>
          </a:xfrm>
          <a:custGeom>
            <a:avLst/>
            <a:gdLst>
              <a:gd name="connsiteX0" fmla="*/ 0 w 12160041"/>
              <a:gd name="connsiteY0" fmla="*/ 0 h 759564"/>
              <a:gd name="connsiteX1" fmla="*/ 12160041 w 12160041"/>
              <a:gd name="connsiteY1" fmla="*/ 0 h 759564"/>
              <a:gd name="connsiteX2" fmla="*/ 12160041 w 12160041"/>
              <a:gd name="connsiteY2" fmla="*/ 759564 h 759564"/>
              <a:gd name="connsiteX3" fmla="*/ 0 w 12160041"/>
              <a:gd name="connsiteY3" fmla="*/ 759564 h 7595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60041" h="759564">
                <a:moveTo>
                  <a:pt x="0" y="0"/>
                </a:moveTo>
                <a:lnTo>
                  <a:pt x="12160041" y="0"/>
                </a:lnTo>
                <a:lnTo>
                  <a:pt x="12160041" y="759564"/>
                </a:lnTo>
                <a:lnTo>
                  <a:pt x="0" y="759564"/>
                </a:lnTo>
                <a:close/>
              </a:path>
            </a:pathLst>
          </a:custGeom>
        </p:spPr>
      </p:pic>
      <p:sp>
        <p:nvSpPr>
          <p:cNvPr id="92" name="矩形 91"/>
          <p:cNvSpPr/>
          <p:nvPr userDrawn="1"/>
        </p:nvSpPr>
        <p:spPr>
          <a:xfrm>
            <a:off x="0" y="-15254"/>
            <a:ext cx="12192000" cy="774818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rgbClr val="719B38">
                  <a:alpha val="7500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" name="组合 1"/>
          <p:cNvGrpSpPr/>
          <p:nvPr userDrawn="1"/>
        </p:nvGrpSpPr>
        <p:grpSpPr>
          <a:xfrm rot="587832">
            <a:off x="165354" y="106038"/>
            <a:ext cx="599507" cy="502175"/>
            <a:chOff x="-5786" y="-144970"/>
            <a:chExt cx="981444" cy="822103"/>
          </a:xfrm>
          <a:solidFill>
            <a:schemeClr val="bg1"/>
          </a:solidFill>
        </p:grpSpPr>
        <p:sp>
          <p:nvSpPr>
            <p:cNvPr id="4" name="图形 59"/>
            <p:cNvSpPr/>
            <p:nvPr/>
          </p:nvSpPr>
          <p:spPr>
            <a:xfrm rot="18844960">
              <a:off x="183828" y="-144970"/>
              <a:ext cx="442873" cy="822102"/>
            </a:xfrm>
            <a:custGeom>
              <a:avLst/>
              <a:gdLst>
                <a:gd name="connsiteX0" fmla="*/ 125635 w 915556"/>
                <a:gd name="connsiteY0" fmla="*/ 1699091 h 1699543"/>
                <a:gd name="connsiteX1" fmla="*/ 127671 w 915556"/>
                <a:gd name="connsiteY1" fmla="*/ 1699543 h 1699543"/>
                <a:gd name="connsiteX2" fmla="*/ 135364 w 915556"/>
                <a:gd name="connsiteY2" fmla="*/ 1696375 h 1699543"/>
                <a:gd name="connsiteX3" fmla="*/ 258457 w 915556"/>
                <a:gd name="connsiteY3" fmla="*/ 1371446 h 1699543"/>
                <a:gd name="connsiteX4" fmla="*/ 367974 w 915556"/>
                <a:gd name="connsiteY4" fmla="*/ 921161 h 1699543"/>
                <a:gd name="connsiteX5" fmla="*/ 250538 w 915556"/>
                <a:gd name="connsiteY5" fmla="*/ 1293382 h 1699543"/>
                <a:gd name="connsiteX6" fmla="*/ 151204 w 915556"/>
                <a:gd name="connsiteY6" fmla="*/ 1597720 h 1699543"/>
                <a:gd name="connsiteX7" fmla="*/ 128124 w 915556"/>
                <a:gd name="connsiteY7" fmla="*/ 1659493 h 1699543"/>
                <a:gd name="connsiteX8" fmla="*/ 125182 w 915556"/>
                <a:gd name="connsiteY8" fmla="*/ 1698865 h 1699543"/>
                <a:gd name="connsiteX9" fmla="*/ 125635 w 915556"/>
                <a:gd name="connsiteY9" fmla="*/ 1699091 h 1699543"/>
                <a:gd name="connsiteX10" fmla="*/ 701954 w 915556"/>
                <a:gd name="connsiteY10" fmla="*/ 1066203 h 1699543"/>
                <a:gd name="connsiteX11" fmla="*/ 697655 w 915556"/>
                <a:gd name="connsiteY11" fmla="*/ 1072765 h 1699543"/>
                <a:gd name="connsiteX12" fmla="*/ 411645 w 915556"/>
                <a:gd name="connsiteY12" fmla="*/ 1203551 h 1699543"/>
                <a:gd name="connsiteX13" fmla="*/ 411419 w 915556"/>
                <a:gd name="connsiteY13" fmla="*/ 1203551 h 1699543"/>
                <a:gd name="connsiteX14" fmla="*/ 389923 w 915556"/>
                <a:gd name="connsiteY14" fmla="*/ 1210339 h 1699543"/>
                <a:gd name="connsiteX15" fmla="*/ 290362 w 915556"/>
                <a:gd name="connsiteY15" fmla="*/ 1400183 h 1699543"/>
                <a:gd name="connsiteX16" fmla="*/ 292625 w 915556"/>
                <a:gd name="connsiteY16" fmla="*/ 1410818 h 1699543"/>
                <a:gd name="connsiteX17" fmla="*/ 300544 w 915556"/>
                <a:gd name="connsiteY17" fmla="*/ 1418511 h 1699543"/>
                <a:gd name="connsiteX18" fmla="*/ 329734 w 915556"/>
                <a:gd name="connsiteY18" fmla="*/ 1424621 h 1699543"/>
                <a:gd name="connsiteX19" fmla="*/ 490841 w 915556"/>
                <a:gd name="connsiteY19" fmla="*/ 1375293 h 1699543"/>
                <a:gd name="connsiteX20" fmla="*/ 646517 w 915556"/>
                <a:gd name="connsiteY20" fmla="*/ 1200157 h 1699543"/>
                <a:gd name="connsiteX21" fmla="*/ 699692 w 915556"/>
                <a:gd name="connsiteY21" fmla="*/ 1073670 h 1699543"/>
                <a:gd name="connsiteX22" fmla="*/ 701954 w 915556"/>
                <a:gd name="connsiteY22" fmla="*/ 1066203 h 1699543"/>
                <a:gd name="connsiteX23" fmla="*/ 408930 w 915556"/>
                <a:gd name="connsiteY23" fmla="*/ 1136574 h 1699543"/>
                <a:gd name="connsiteX24" fmla="*/ 359602 w 915556"/>
                <a:gd name="connsiteY24" fmla="*/ 1125486 h 1699543"/>
                <a:gd name="connsiteX25" fmla="*/ 346931 w 915556"/>
                <a:gd name="connsiteY25" fmla="*/ 1114173 h 1699543"/>
                <a:gd name="connsiteX26" fmla="*/ 345347 w 915556"/>
                <a:gd name="connsiteY26" fmla="*/ 1111458 h 1699543"/>
                <a:gd name="connsiteX27" fmla="*/ 345799 w 915556"/>
                <a:gd name="connsiteY27" fmla="*/ 1108290 h 1699543"/>
                <a:gd name="connsiteX28" fmla="*/ 457578 w 915556"/>
                <a:gd name="connsiteY28" fmla="*/ 927949 h 1699543"/>
                <a:gd name="connsiteX29" fmla="*/ 562343 w 915556"/>
                <a:gd name="connsiteY29" fmla="*/ 892198 h 1699543"/>
                <a:gd name="connsiteX30" fmla="*/ 781150 w 915556"/>
                <a:gd name="connsiteY30" fmla="*/ 797389 h 1699543"/>
                <a:gd name="connsiteX31" fmla="*/ 799478 w 915556"/>
                <a:gd name="connsiteY31" fmla="*/ 777025 h 1699543"/>
                <a:gd name="connsiteX32" fmla="*/ 795632 w 915556"/>
                <a:gd name="connsiteY32" fmla="*/ 804177 h 1699543"/>
                <a:gd name="connsiteX33" fmla="*/ 757844 w 915556"/>
                <a:gd name="connsiteY33" fmla="*/ 913015 h 1699543"/>
                <a:gd name="connsiteX34" fmla="*/ 577504 w 915556"/>
                <a:gd name="connsiteY34" fmla="*/ 1087925 h 1699543"/>
                <a:gd name="connsiteX35" fmla="*/ 408930 w 915556"/>
                <a:gd name="connsiteY35" fmla="*/ 1136574 h 1699543"/>
                <a:gd name="connsiteX36" fmla="*/ 401010 w 915556"/>
                <a:gd name="connsiteY36" fmla="*/ 857578 h 1699543"/>
                <a:gd name="connsiteX37" fmla="*/ 480206 w 915556"/>
                <a:gd name="connsiteY37" fmla="*/ 879527 h 1699543"/>
                <a:gd name="connsiteX38" fmla="*/ 637919 w 915556"/>
                <a:gd name="connsiteY38" fmla="*/ 837666 h 1699543"/>
                <a:gd name="connsiteX39" fmla="*/ 785223 w 915556"/>
                <a:gd name="connsiteY39" fmla="*/ 693077 h 1699543"/>
                <a:gd name="connsiteX40" fmla="*/ 832062 w 915556"/>
                <a:gd name="connsiteY40" fmla="*/ 605962 h 1699543"/>
                <a:gd name="connsiteX41" fmla="*/ 833193 w 915556"/>
                <a:gd name="connsiteY41" fmla="*/ 603020 h 1699543"/>
                <a:gd name="connsiteX42" fmla="*/ 830478 w 915556"/>
                <a:gd name="connsiteY42" fmla="*/ 604604 h 1699543"/>
                <a:gd name="connsiteX43" fmla="*/ 678196 w 915556"/>
                <a:gd name="connsiteY43" fmla="*/ 647822 h 1699543"/>
                <a:gd name="connsiteX44" fmla="*/ 515052 w 915556"/>
                <a:gd name="connsiteY44" fmla="*/ 690588 h 1699543"/>
                <a:gd name="connsiteX45" fmla="*/ 399652 w 915556"/>
                <a:gd name="connsiteY45" fmla="*/ 810061 h 1699543"/>
                <a:gd name="connsiteX46" fmla="*/ 395806 w 915556"/>
                <a:gd name="connsiteY46" fmla="*/ 853279 h 1699543"/>
                <a:gd name="connsiteX47" fmla="*/ 398068 w 915556"/>
                <a:gd name="connsiteY47" fmla="*/ 855768 h 1699543"/>
                <a:gd name="connsiteX48" fmla="*/ 401010 w 915556"/>
                <a:gd name="connsiteY48" fmla="*/ 857578 h 1699543"/>
                <a:gd name="connsiteX49" fmla="*/ 345120 w 915556"/>
                <a:gd name="connsiteY49" fmla="*/ 293704 h 1699543"/>
                <a:gd name="connsiteX50" fmla="*/ 342858 w 915556"/>
                <a:gd name="connsiteY50" fmla="*/ 295966 h 1699543"/>
                <a:gd name="connsiteX51" fmla="*/ 275881 w 915556"/>
                <a:gd name="connsiteY51" fmla="*/ 397337 h 1699543"/>
                <a:gd name="connsiteX52" fmla="*/ 243750 w 915556"/>
                <a:gd name="connsiteY52" fmla="*/ 652121 h 1699543"/>
                <a:gd name="connsiteX53" fmla="*/ 283348 w 915556"/>
                <a:gd name="connsiteY53" fmla="*/ 762091 h 1699543"/>
                <a:gd name="connsiteX54" fmla="*/ 332675 w 915556"/>
                <a:gd name="connsiteY54" fmla="*/ 819564 h 1699543"/>
                <a:gd name="connsiteX55" fmla="*/ 338558 w 915556"/>
                <a:gd name="connsiteY55" fmla="*/ 822506 h 1699543"/>
                <a:gd name="connsiteX56" fmla="*/ 339011 w 915556"/>
                <a:gd name="connsiteY56" fmla="*/ 822732 h 1699543"/>
                <a:gd name="connsiteX57" fmla="*/ 339463 w 915556"/>
                <a:gd name="connsiteY57" fmla="*/ 822506 h 1699543"/>
                <a:gd name="connsiteX58" fmla="*/ 390601 w 915556"/>
                <a:gd name="connsiteY58" fmla="*/ 770689 h 1699543"/>
                <a:gd name="connsiteX59" fmla="*/ 422506 w 915556"/>
                <a:gd name="connsiteY59" fmla="*/ 605283 h 1699543"/>
                <a:gd name="connsiteX60" fmla="*/ 377930 w 915556"/>
                <a:gd name="connsiteY60" fmla="*/ 476307 h 1699543"/>
                <a:gd name="connsiteX61" fmla="*/ 344894 w 915556"/>
                <a:gd name="connsiteY61" fmla="*/ 296871 h 1699543"/>
                <a:gd name="connsiteX62" fmla="*/ 345120 w 915556"/>
                <a:gd name="connsiteY62" fmla="*/ 293704 h 1699543"/>
                <a:gd name="connsiteX63" fmla="*/ 201663 w 915556"/>
                <a:gd name="connsiteY63" fmla="*/ 1098107 h 1699543"/>
                <a:gd name="connsiteX64" fmla="*/ 233567 w 915556"/>
                <a:gd name="connsiteY64" fmla="*/ 1107384 h 1699543"/>
                <a:gd name="connsiteX65" fmla="*/ 245107 w 915556"/>
                <a:gd name="connsiteY65" fmla="*/ 1106027 h 1699543"/>
                <a:gd name="connsiteX66" fmla="*/ 245560 w 915556"/>
                <a:gd name="connsiteY66" fmla="*/ 1105801 h 1699543"/>
                <a:gd name="connsiteX67" fmla="*/ 245786 w 915556"/>
                <a:gd name="connsiteY67" fmla="*/ 1105574 h 1699543"/>
                <a:gd name="connsiteX68" fmla="*/ 295793 w 915556"/>
                <a:gd name="connsiteY68" fmla="*/ 956912 h 1699543"/>
                <a:gd name="connsiteX69" fmla="*/ 254611 w 915556"/>
                <a:gd name="connsiteY69" fmla="*/ 820243 h 1699543"/>
                <a:gd name="connsiteX70" fmla="*/ 250312 w 915556"/>
                <a:gd name="connsiteY70" fmla="*/ 812550 h 1699543"/>
                <a:gd name="connsiteX71" fmla="*/ 193517 w 915556"/>
                <a:gd name="connsiteY71" fmla="*/ 595553 h 1699543"/>
                <a:gd name="connsiteX72" fmla="*/ 193291 w 915556"/>
                <a:gd name="connsiteY72" fmla="*/ 592159 h 1699543"/>
                <a:gd name="connsiteX73" fmla="*/ 191480 w 915556"/>
                <a:gd name="connsiteY73" fmla="*/ 595100 h 1699543"/>
                <a:gd name="connsiteX74" fmla="*/ 125861 w 915556"/>
                <a:gd name="connsiteY74" fmla="*/ 778609 h 1699543"/>
                <a:gd name="connsiteX75" fmla="*/ 137401 w 915556"/>
                <a:gd name="connsiteY75" fmla="*/ 989948 h 1699543"/>
                <a:gd name="connsiteX76" fmla="*/ 161838 w 915556"/>
                <a:gd name="connsiteY76" fmla="*/ 1053984 h 1699543"/>
                <a:gd name="connsiteX77" fmla="*/ 201210 w 915556"/>
                <a:gd name="connsiteY77" fmla="*/ 1098107 h 1699543"/>
                <a:gd name="connsiteX78" fmla="*/ 201663 w 915556"/>
                <a:gd name="connsiteY78" fmla="*/ 1098107 h 1699543"/>
                <a:gd name="connsiteX79" fmla="*/ 146452 w 915556"/>
                <a:gd name="connsiteY79" fmla="*/ 1365111 h 1699543"/>
                <a:gd name="connsiteX80" fmla="*/ 197816 w 915556"/>
                <a:gd name="connsiteY80" fmla="*/ 1385701 h 1699543"/>
                <a:gd name="connsiteX81" fmla="*/ 198495 w 915556"/>
                <a:gd name="connsiteY81" fmla="*/ 1385701 h 1699543"/>
                <a:gd name="connsiteX82" fmla="*/ 198947 w 915556"/>
                <a:gd name="connsiteY82" fmla="*/ 1385023 h 1699543"/>
                <a:gd name="connsiteX83" fmla="*/ 225195 w 915556"/>
                <a:gd name="connsiteY83" fmla="*/ 1319177 h 1699543"/>
                <a:gd name="connsiteX84" fmla="*/ 208677 w 915556"/>
                <a:gd name="connsiteY84" fmla="*/ 1176398 h 1699543"/>
                <a:gd name="connsiteX85" fmla="*/ 199174 w 915556"/>
                <a:gd name="connsiteY85" fmla="*/ 1161011 h 1699543"/>
                <a:gd name="connsiteX86" fmla="*/ 130839 w 915556"/>
                <a:gd name="connsiteY86" fmla="*/ 1072765 h 1699543"/>
                <a:gd name="connsiteX87" fmla="*/ 57979 w 915556"/>
                <a:gd name="connsiteY87" fmla="*/ 972525 h 1699543"/>
                <a:gd name="connsiteX88" fmla="*/ 23585 w 915556"/>
                <a:gd name="connsiteY88" fmla="*/ 893556 h 1699543"/>
                <a:gd name="connsiteX89" fmla="*/ 22227 w 915556"/>
                <a:gd name="connsiteY89" fmla="*/ 889709 h 1699543"/>
                <a:gd name="connsiteX90" fmla="*/ 21322 w 915556"/>
                <a:gd name="connsiteY90" fmla="*/ 893556 h 1699543"/>
                <a:gd name="connsiteX91" fmla="*/ 2089 w 915556"/>
                <a:gd name="connsiteY91" fmla="*/ 1023211 h 1699543"/>
                <a:gd name="connsiteX92" fmla="*/ 34220 w 915556"/>
                <a:gd name="connsiteY92" fmla="*/ 1245638 h 1699543"/>
                <a:gd name="connsiteX93" fmla="*/ 41234 w 915556"/>
                <a:gd name="connsiteY93" fmla="*/ 1257404 h 1699543"/>
                <a:gd name="connsiteX94" fmla="*/ 145547 w 915556"/>
                <a:gd name="connsiteY94" fmla="*/ 1364658 h 1699543"/>
                <a:gd name="connsiteX95" fmla="*/ 145773 w 915556"/>
                <a:gd name="connsiteY95" fmla="*/ 1364658 h 1699543"/>
                <a:gd name="connsiteX96" fmla="*/ 146452 w 915556"/>
                <a:gd name="connsiteY96" fmla="*/ 1365111 h 1699543"/>
                <a:gd name="connsiteX97" fmla="*/ 425674 w 915556"/>
                <a:gd name="connsiteY97" fmla="*/ 391680 h 1699543"/>
                <a:gd name="connsiteX98" fmla="*/ 428615 w 915556"/>
                <a:gd name="connsiteY98" fmla="*/ 392359 h 1699543"/>
                <a:gd name="connsiteX99" fmla="*/ 443323 w 915556"/>
                <a:gd name="connsiteY99" fmla="*/ 378104 h 1699543"/>
                <a:gd name="connsiteX100" fmla="*/ 443323 w 915556"/>
                <a:gd name="connsiteY100" fmla="*/ 377877 h 1699543"/>
                <a:gd name="connsiteX101" fmla="*/ 615291 w 915556"/>
                <a:gd name="connsiteY101" fmla="*/ 114495 h 1699543"/>
                <a:gd name="connsiteX102" fmla="*/ 483826 w 915556"/>
                <a:gd name="connsiteY102" fmla="*/ 277864 h 1699543"/>
                <a:gd name="connsiteX103" fmla="*/ 424995 w 915556"/>
                <a:gd name="connsiteY103" fmla="*/ 390775 h 1699543"/>
                <a:gd name="connsiteX104" fmla="*/ 425674 w 915556"/>
                <a:gd name="connsiteY104" fmla="*/ 391680 h 1699543"/>
                <a:gd name="connsiteX105" fmla="*/ 915557 w 915556"/>
                <a:gd name="connsiteY105" fmla="*/ 138706 h 1699543"/>
                <a:gd name="connsiteX106" fmla="*/ 742910 w 915556"/>
                <a:gd name="connsiteY106" fmla="*/ 331265 h 1699543"/>
                <a:gd name="connsiteX107" fmla="*/ 618459 w 915556"/>
                <a:gd name="connsiteY107" fmla="*/ 532423 h 1699543"/>
                <a:gd name="connsiteX108" fmla="*/ 618007 w 915556"/>
                <a:gd name="connsiteY108" fmla="*/ 568400 h 1699543"/>
                <a:gd name="connsiteX109" fmla="*/ 620496 w 915556"/>
                <a:gd name="connsiteY109" fmla="*/ 569079 h 1699543"/>
                <a:gd name="connsiteX110" fmla="*/ 639276 w 915556"/>
                <a:gd name="connsiteY110" fmla="*/ 556860 h 1699543"/>
                <a:gd name="connsiteX111" fmla="*/ 915557 w 915556"/>
                <a:gd name="connsiteY111" fmla="*/ 138706 h 1699543"/>
                <a:gd name="connsiteX112" fmla="*/ 515957 w 915556"/>
                <a:gd name="connsiteY112" fmla="*/ 558670 h 1699543"/>
                <a:gd name="connsiteX113" fmla="*/ 516183 w 915556"/>
                <a:gd name="connsiteY113" fmla="*/ 558897 h 1699543"/>
                <a:gd name="connsiteX114" fmla="*/ 521161 w 915556"/>
                <a:gd name="connsiteY114" fmla="*/ 559802 h 1699543"/>
                <a:gd name="connsiteX115" fmla="*/ 549672 w 915556"/>
                <a:gd name="connsiteY115" fmla="*/ 529255 h 1699543"/>
                <a:gd name="connsiteX116" fmla="*/ 549898 w 915556"/>
                <a:gd name="connsiteY116" fmla="*/ 529028 h 1699543"/>
                <a:gd name="connsiteX117" fmla="*/ 898586 w 915556"/>
                <a:gd name="connsiteY117" fmla="*/ 0 h 1699543"/>
                <a:gd name="connsiteX118" fmla="*/ 688378 w 915556"/>
                <a:gd name="connsiteY118" fmla="*/ 234646 h 1699543"/>
                <a:gd name="connsiteX119" fmla="*/ 575694 w 915556"/>
                <a:gd name="connsiteY119" fmla="*/ 414308 h 1699543"/>
                <a:gd name="connsiteX120" fmla="*/ 514826 w 915556"/>
                <a:gd name="connsiteY120" fmla="*/ 556634 h 1699543"/>
                <a:gd name="connsiteX121" fmla="*/ 515957 w 915556"/>
                <a:gd name="connsiteY121" fmla="*/ 558670 h 1699543"/>
                <a:gd name="connsiteX122" fmla="*/ 748340 w 915556"/>
                <a:gd name="connsiteY122" fmla="*/ 42992 h 1699543"/>
                <a:gd name="connsiteX123" fmla="*/ 452827 w 915556"/>
                <a:gd name="connsiteY123" fmla="*/ 467029 h 1699543"/>
                <a:gd name="connsiteX124" fmla="*/ 458484 w 915556"/>
                <a:gd name="connsiteY124" fmla="*/ 496445 h 1699543"/>
                <a:gd name="connsiteX125" fmla="*/ 462556 w 915556"/>
                <a:gd name="connsiteY125" fmla="*/ 497576 h 1699543"/>
                <a:gd name="connsiteX126" fmla="*/ 476812 w 915556"/>
                <a:gd name="connsiteY126" fmla="*/ 490788 h 1699543"/>
                <a:gd name="connsiteX127" fmla="*/ 748340 w 915556"/>
                <a:gd name="connsiteY127" fmla="*/ 42992 h 1699543"/>
                <a:gd name="connsiteX128" fmla="*/ 696524 w 915556"/>
                <a:gd name="connsiteY128" fmla="*/ 568400 h 1699543"/>
                <a:gd name="connsiteX129" fmla="*/ 699465 w 915556"/>
                <a:gd name="connsiteY129" fmla="*/ 569079 h 1699543"/>
                <a:gd name="connsiteX130" fmla="*/ 714173 w 915556"/>
                <a:gd name="connsiteY130" fmla="*/ 554824 h 1699543"/>
                <a:gd name="connsiteX131" fmla="*/ 714173 w 915556"/>
                <a:gd name="connsiteY131" fmla="*/ 554597 h 1699543"/>
                <a:gd name="connsiteX132" fmla="*/ 886141 w 915556"/>
                <a:gd name="connsiteY132" fmla="*/ 291215 h 1699543"/>
                <a:gd name="connsiteX133" fmla="*/ 754676 w 915556"/>
                <a:gd name="connsiteY133" fmla="*/ 454584 h 1699543"/>
                <a:gd name="connsiteX134" fmla="*/ 695845 w 915556"/>
                <a:gd name="connsiteY134" fmla="*/ 567495 h 1699543"/>
                <a:gd name="connsiteX135" fmla="*/ 696524 w 915556"/>
                <a:gd name="connsiteY135" fmla="*/ 568400 h 1699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</a:cxnLst>
              <a:rect l="l" t="t" r="r" b="b"/>
              <a:pathLst>
                <a:path w="915556" h="1699543">
                  <a:moveTo>
                    <a:pt x="125635" y="1699091"/>
                  </a:moveTo>
                  <a:cubicBezTo>
                    <a:pt x="126313" y="1699543"/>
                    <a:pt x="126992" y="1699543"/>
                    <a:pt x="127671" y="1699543"/>
                  </a:cubicBezTo>
                  <a:cubicBezTo>
                    <a:pt x="130613" y="1699543"/>
                    <a:pt x="134007" y="1697281"/>
                    <a:pt x="135364" y="1696375"/>
                  </a:cubicBezTo>
                  <a:cubicBezTo>
                    <a:pt x="163875" y="1678047"/>
                    <a:pt x="232888" y="1495671"/>
                    <a:pt x="258457" y="1371446"/>
                  </a:cubicBezTo>
                  <a:cubicBezTo>
                    <a:pt x="304617" y="1147209"/>
                    <a:pt x="353945" y="970263"/>
                    <a:pt x="367974" y="921161"/>
                  </a:cubicBezTo>
                  <a:cubicBezTo>
                    <a:pt x="322719" y="1037013"/>
                    <a:pt x="269997" y="1193369"/>
                    <a:pt x="250538" y="1293382"/>
                  </a:cubicBezTo>
                  <a:cubicBezTo>
                    <a:pt x="238545" y="1355381"/>
                    <a:pt x="169758" y="1556765"/>
                    <a:pt x="151204" y="1597720"/>
                  </a:cubicBezTo>
                  <a:cubicBezTo>
                    <a:pt x="144189" y="1613333"/>
                    <a:pt x="134233" y="1637544"/>
                    <a:pt x="128124" y="1659493"/>
                  </a:cubicBezTo>
                  <a:cubicBezTo>
                    <a:pt x="121788" y="1681668"/>
                    <a:pt x="120657" y="1695697"/>
                    <a:pt x="125182" y="1698865"/>
                  </a:cubicBezTo>
                  <a:lnTo>
                    <a:pt x="125635" y="1699091"/>
                  </a:lnTo>
                  <a:close/>
                  <a:moveTo>
                    <a:pt x="701954" y="1066203"/>
                  </a:moveTo>
                  <a:lnTo>
                    <a:pt x="697655" y="1072765"/>
                  </a:lnTo>
                  <a:cubicBezTo>
                    <a:pt x="662809" y="1125034"/>
                    <a:pt x="493103" y="1177982"/>
                    <a:pt x="411645" y="1203551"/>
                  </a:cubicBezTo>
                  <a:lnTo>
                    <a:pt x="411419" y="1203551"/>
                  </a:lnTo>
                  <a:cubicBezTo>
                    <a:pt x="403499" y="1206040"/>
                    <a:pt x="396258" y="1208303"/>
                    <a:pt x="389923" y="1210339"/>
                  </a:cubicBezTo>
                  <a:cubicBezTo>
                    <a:pt x="314800" y="1233872"/>
                    <a:pt x="292399" y="1366016"/>
                    <a:pt x="290362" y="1400183"/>
                  </a:cubicBezTo>
                  <a:cubicBezTo>
                    <a:pt x="290136" y="1404030"/>
                    <a:pt x="290815" y="1407650"/>
                    <a:pt x="292625" y="1410818"/>
                  </a:cubicBezTo>
                  <a:cubicBezTo>
                    <a:pt x="294435" y="1413986"/>
                    <a:pt x="296924" y="1416475"/>
                    <a:pt x="300544" y="1418511"/>
                  </a:cubicBezTo>
                  <a:cubicBezTo>
                    <a:pt x="307333" y="1422584"/>
                    <a:pt x="317062" y="1424621"/>
                    <a:pt x="329734" y="1424621"/>
                  </a:cubicBezTo>
                  <a:cubicBezTo>
                    <a:pt x="366390" y="1424621"/>
                    <a:pt x="423637" y="1407197"/>
                    <a:pt x="490841" y="1375293"/>
                  </a:cubicBezTo>
                  <a:cubicBezTo>
                    <a:pt x="561438" y="1341804"/>
                    <a:pt x="614613" y="1261703"/>
                    <a:pt x="646517" y="1200157"/>
                  </a:cubicBezTo>
                  <a:cubicBezTo>
                    <a:pt x="681363" y="1133632"/>
                    <a:pt x="699465" y="1074122"/>
                    <a:pt x="699692" y="1073670"/>
                  </a:cubicBezTo>
                  <a:lnTo>
                    <a:pt x="701954" y="1066203"/>
                  </a:lnTo>
                  <a:close/>
                  <a:moveTo>
                    <a:pt x="408930" y="1136574"/>
                  </a:moveTo>
                  <a:cubicBezTo>
                    <a:pt x="388565" y="1136574"/>
                    <a:pt x="371821" y="1132727"/>
                    <a:pt x="359602" y="1125486"/>
                  </a:cubicBezTo>
                  <a:cubicBezTo>
                    <a:pt x="351003" y="1120282"/>
                    <a:pt x="347609" y="1115078"/>
                    <a:pt x="346931" y="1114173"/>
                  </a:cubicBezTo>
                  <a:lnTo>
                    <a:pt x="345347" y="1111458"/>
                  </a:lnTo>
                  <a:lnTo>
                    <a:pt x="345799" y="1108290"/>
                  </a:lnTo>
                  <a:cubicBezTo>
                    <a:pt x="346931" y="1102406"/>
                    <a:pt x="372047" y="963927"/>
                    <a:pt x="457578" y="927949"/>
                  </a:cubicBezTo>
                  <a:cubicBezTo>
                    <a:pt x="484053" y="916862"/>
                    <a:pt x="522067" y="904869"/>
                    <a:pt x="562343" y="892198"/>
                  </a:cubicBezTo>
                  <a:cubicBezTo>
                    <a:pt x="649459" y="864593"/>
                    <a:pt x="748340" y="833367"/>
                    <a:pt x="781150" y="797389"/>
                  </a:cubicBezTo>
                  <a:lnTo>
                    <a:pt x="799478" y="777025"/>
                  </a:lnTo>
                  <a:lnTo>
                    <a:pt x="795632" y="804177"/>
                  </a:lnTo>
                  <a:cubicBezTo>
                    <a:pt x="795405" y="806214"/>
                    <a:pt x="788165" y="853958"/>
                    <a:pt x="757844" y="913015"/>
                  </a:cubicBezTo>
                  <a:cubicBezTo>
                    <a:pt x="729786" y="967547"/>
                    <a:pt x="675706" y="1042218"/>
                    <a:pt x="577504" y="1087925"/>
                  </a:cubicBezTo>
                  <a:cubicBezTo>
                    <a:pt x="508264" y="1120056"/>
                    <a:pt x="451469" y="1136574"/>
                    <a:pt x="408930" y="1136574"/>
                  </a:cubicBezTo>
                  <a:close/>
                  <a:moveTo>
                    <a:pt x="401010" y="857578"/>
                  </a:moveTo>
                  <a:cubicBezTo>
                    <a:pt x="408703" y="862104"/>
                    <a:pt x="436309" y="877038"/>
                    <a:pt x="480206" y="879527"/>
                  </a:cubicBezTo>
                  <a:cubicBezTo>
                    <a:pt x="530891" y="882468"/>
                    <a:pt x="584066" y="868439"/>
                    <a:pt x="637919" y="837666"/>
                  </a:cubicBezTo>
                  <a:cubicBezTo>
                    <a:pt x="707159" y="798294"/>
                    <a:pt x="756260" y="737200"/>
                    <a:pt x="785223" y="693077"/>
                  </a:cubicBezTo>
                  <a:cubicBezTo>
                    <a:pt x="816675" y="645107"/>
                    <a:pt x="831836" y="606188"/>
                    <a:pt x="832062" y="605962"/>
                  </a:cubicBezTo>
                  <a:lnTo>
                    <a:pt x="833193" y="603020"/>
                  </a:lnTo>
                  <a:lnTo>
                    <a:pt x="830478" y="604604"/>
                  </a:lnTo>
                  <a:cubicBezTo>
                    <a:pt x="785449" y="629494"/>
                    <a:pt x="733406" y="638319"/>
                    <a:pt x="678196" y="647822"/>
                  </a:cubicBezTo>
                  <a:cubicBezTo>
                    <a:pt x="625021" y="656873"/>
                    <a:pt x="570037" y="666150"/>
                    <a:pt x="515052" y="690588"/>
                  </a:cubicBezTo>
                  <a:cubicBezTo>
                    <a:pt x="434951" y="726113"/>
                    <a:pt x="407572" y="785849"/>
                    <a:pt x="399652" y="810061"/>
                  </a:cubicBezTo>
                  <a:cubicBezTo>
                    <a:pt x="392412" y="831557"/>
                    <a:pt x="392638" y="847396"/>
                    <a:pt x="395806" y="853279"/>
                  </a:cubicBezTo>
                  <a:cubicBezTo>
                    <a:pt x="396258" y="854410"/>
                    <a:pt x="397163" y="855089"/>
                    <a:pt x="398068" y="855768"/>
                  </a:cubicBezTo>
                  <a:cubicBezTo>
                    <a:pt x="398747" y="856221"/>
                    <a:pt x="399879" y="856899"/>
                    <a:pt x="401010" y="857578"/>
                  </a:cubicBezTo>
                  <a:close/>
                  <a:moveTo>
                    <a:pt x="345120" y="293704"/>
                  </a:moveTo>
                  <a:lnTo>
                    <a:pt x="342858" y="295966"/>
                  </a:lnTo>
                  <a:cubicBezTo>
                    <a:pt x="341274" y="297550"/>
                    <a:pt x="306201" y="334659"/>
                    <a:pt x="275881" y="397337"/>
                  </a:cubicBezTo>
                  <a:cubicBezTo>
                    <a:pt x="248049" y="455263"/>
                    <a:pt x="219765" y="546452"/>
                    <a:pt x="243750" y="652121"/>
                  </a:cubicBezTo>
                  <a:cubicBezTo>
                    <a:pt x="253706" y="695792"/>
                    <a:pt x="267056" y="732901"/>
                    <a:pt x="283348" y="762091"/>
                  </a:cubicBezTo>
                  <a:cubicBezTo>
                    <a:pt x="303486" y="798294"/>
                    <a:pt x="322945" y="813681"/>
                    <a:pt x="332675" y="819564"/>
                  </a:cubicBezTo>
                  <a:cubicBezTo>
                    <a:pt x="336296" y="821827"/>
                    <a:pt x="338558" y="822506"/>
                    <a:pt x="338558" y="822506"/>
                  </a:cubicBezTo>
                  <a:lnTo>
                    <a:pt x="339011" y="822732"/>
                  </a:lnTo>
                  <a:lnTo>
                    <a:pt x="339463" y="822506"/>
                  </a:lnTo>
                  <a:cubicBezTo>
                    <a:pt x="340595" y="821827"/>
                    <a:pt x="366843" y="805761"/>
                    <a:pt x="390601" y="770689"/>
                  </a:cubicBezTo>
                  <a:cubicBezTo>
                    <a:pt x="412324" y="738558"/>
                    <a:pt x="435630" y="683574"/>
                    <a:pt x="422506" y="605283"/>
                  </a:cubicBezTo>
                  <a:cubicBezTo>
                    <a:pt x="411871" y="542379"/>
                    <a:pt x="393769" y="507306"/>
                    <a:pt x="377930" y="476307"/>
                  </a:cubicBezTo>
                  <a:cubicBezTo>
                    <a:pt x="355755" y="433088"/>
                    <a:pt x="336522" y="395753"/>
                    <a:pt x="344894" y="296871"/>
                  </a:cubicBezTo>
                  <a:lnTo>
                    <a:pt x="345120" y="293704"/>
                  </a:lnTo>
                  <a:close/>
                  <a:moveTo>
                    <a:pt x="201663" y="1098107"/>
                  </a:moveTo>
                  <a:cubicBezTo>
                    <a:pt x="214560" y="1105574"/>
                    <a:pt x="226100" y="1107384"/>
                    <a:pt x="233567" y="1107384"/>
                  </a:cubicBezTo>
                  <a:cubicBezTo>
                    <a:pt x="240582" y="1107384"/>
                    <a:pt x="244881" y="1106027"/>
                    <a:pt x="245107" y="1106027"/>
                  </a:cubicBezTo>
                  <a:lnTo>
                    <a:pt x="245560" y="1105801"/>
                  </a:lnTo>
                  <a:lnTo>
                    <a:pt x="245786" y="1105574"/>
                  </a:lnTo>
                  <a:cubicBezTo>
                    <a:pt x="280406" y="1056699"/>
                    <a:pt x="296698" y="1008050"/>
                    <a:pt x="295793" y="956912"/>
                  </a:cubicBezTo>
                  <a:cubicBezTo>
                    <a:pt x="295114" y="913468"/>
                    <a:pt x="281537" y="868665"/>
                    <a:pt x="254611" y="820243"/>
                  </a:cubicBezTo>
                  <a:lnTo>
                    <a:pt x="250312" y="812550"/>
                  </a:lnTo>
                  <a:cubicBezTo>
                    <a:pt x="202115" y="725660"/>
                    <a:pt x="193743" y="596684"/>
                    <a:pt x="193517" y="595553"/>
                  </a:cubicBezTo>
                  <a:lnTo>
                    <a:pt x="193291" y="592159"/>
                  </a:lnTo>
                  <a:lnTo>
                    <a:pt x="191480" y="595100"/>
                  </a:lnTo>
                  <a:cubicBezTo>
                    <a:pt x="158444" y="645107"/>
                    <a:pt x="135817" y="708464"/>
                    <a:pt x="125861" y="778609"/>
                  </a:cubicBezTo>
                  <a:cubicBezTo>
                    <a:pt x="115679" y="850111"/>
                    <a:pt x="119525" y="923198"/>
                    <a:pt x="137401" y="989948"/>
                  </a:cubicBezTo>
                  <a:cubicBezTo>
                    <a:pt x="143963" y="1015065"/>
                    <a:pt x="152335" y="1036561"/>
                    <a:pt x="161838" y="1053984"/>
                  </a:cubicBezTo>
                  <a:cubicBezTo>
                    <a:pt x="173152" y="1074349"/>
                    <a:pt x="186276" y="1089056"/>
                    <a:pt x="201210" y="1098107"/>
                  </a:cubicBezTo>
                  <a:lnTo>
                    <a:pt x="201663" y="1098107"/>
                  </a:lnTo>
                  <a:close/>
                  <a:moveTo>
                    <a:pt x="146452" y="1365111"/>
                  </a:moveTo>
                  <a:cubicBezTo>
                    <a:pt x="176773" y="1383439"/>
                    <a:pt x="196911" y="1385701"/>
                    <a:pt x="197816" y="1385701"/>
                  </a:cubicBezTo>
                  <a:lnTo>
                    <a:pt x="198495" y="1385701"/>
                  </a:lnTo>
                  <a:lnTo>
                    <a:pt x="198947" y="1385023"/>
                  </a:lnTo>
                  <a:cubicBezTo>
                    <a:pt x="199626" y="1383891"/>
                    <a:pt x="215692" y="1357870"/>
                    <a:pt x="225195" y="1319177"/>
                  </a:cubicBezTo>
                  <a:cubicBezTo>
                    <a:pt x="233794" y="1283199"/>
                    <a:pt x="238093" y="1229346"/>
                    <a:pt x="208677" y="1176398"/>
                  </a:cubicBezTo>
                  <a:cubicBezTo>
                    <a:pt x="205736" y="1171194"/>
                    <a:pt x="202568" y="1165990"/>
                    <a:pt x="199174" y="1161011"/>
                  </a:cubicBezTo>
                  <a:cubicBezTo>
                    <a:pt x="174736" y="1125486"/>
                    <a:pt x="152335" y="1098560"/>
                    <a:pt x="130839" y="1072765"/>
                  </a:cubicBezTo>
                  <a:cubicBezTo>
                    <a:pt x="103234" y="1039955"/>
                    <a:pt x="79701" y="1011444"/>
                    <a:pt x="57979" y="972525"/>
                  </a:cubicBezTo>
                  <a:cubicBezTo>
                    <a:pt x="44855" y="948767"/>
                    <a:pt x="33541" y="922971"/>
                    <a:pt x="23585" y="893556"/>
                  </a:cubicBezTo>
                  <a:lnTo>
                    <a:pt x="22227" y="889709"/>
                  </a:lnTo>
                  <a:lnTo>
                    <a:pt x="21322" y="893556"/>
                  </a:lnTo>
                  <a:cubicBezTo>
                    <a:pt x="21096" y="894235"/>
                    <a:pt x="7520" y="951256"/>
                    <a:pt x="2089" y="1023211"/>
                  </a:cubicBezTo>
                  <a:cubicBezTo>
                    <a:pt x="-4925" y="1119603"/>
                    <a:pt x="5709" y="1194274"/>
                    <a:pt x="34220" y="1245638"/>
                  </a:cubicBezTo>
                  <a:cubicBezTo>
                    <a:pt x="36483" y="1249711"/>
                    <a:pt x="38745" y="1253557"/>
                    <a:pt x="41234" y="1257404"/>
                  </a:cubicBezTo>
                  <a:cubicBezTo>
                    <a:pt x="72913" y="1305827"/>
                    <a:pt x="107985" y="1341804"/>
                    <a:pt x="145547" y="1364658"/>
                  </a:cubicBezTo>
                  <a:lnTo>
                    <a:pt x="145773" y="1364658"/>
                  </a:lnTo>
                  <a:lnTo>
                    <a:pt x="146452" y="1365111"/>
                  </a:lnTo>
                  <a:close/>
                  <a:moveTo>
                    <a:pt x="425674" y="391680"/>
                  </a:moveTo>
                  <a:cubicBezTo>
                    <a:pt x="426579" y="392133"/>
                    <a:pt x="427710" y="392359"/>
                    <a:pt x="428615" y="392359"/>
                  </a:cubicBezTo>
                  <a:cubicBezTo>
                    <a:pt x="434046" y="392359"/>
                    <a:pt x="440155" y="385118"/>
                    <a:pt x="443323" y="378104"/>
                  </a:cubicBezTo>
                  <a:lnTo>
                    <a:pt x="443323" y="377877"/>
                  </a:lnTo>
                  <a:cubicBezTo>
                    <a:pt x="483826" y="297324"/>
                    <a:pt x="592890" y="145268"/>
                    <a:pt x="615291" y="114495"/>
                  </a:cubicBezTo>
                  <a:cubicBezTo>
                    <a:pt x="558497" y="166990"/>
                    <a:pt x="508943" y="238945"/>
                    <a:pt x="483826" y="277864"/>
                  </a:cubicBezTo>
                  <a:cubicBezTo>
                    <a:pt x="444907" y="338506"/>
                    <a:pt x="424316" y="383082"/>
                    <a:pt x="424995" y="390775"/>
                  </a:cubicBezTo>
                  <a:cubicBezTo>
                    <a:pt x="425221" y="391228"/>
                    <a:pt x="425448" y="391454"/>
                    <a:pt x="425674" y="391680"/>
                  </a:cubicBezTo>
                  <a:close/>
                  <a:moveTo>
                    <a:pt x="915557" y="138706"/>
                  </a:moveTo>
                  <a:cubicBezTo>
                    <a:pt x="868944" y="173326"/>
                    <a:pt x="796537" y="259989"/>
                    <a:pt x="742910" y="331265"/>
                  </a:cubicBezTo>
                  <a:cubicBezTo>
                    <a:pt x="674575" y="422453"/>
                    <a:pt x="625700" y="501423"/>
                    <a:pt x="618459" y="532423"/>
                  </a:cubicBezTo>
                  <a:cubicBezTo>
                    <a:pt x="612124" y="558444"/>
                    <a:pt x="614613" y="566364"/>
                    <a:pt x="618007" y="568400"/>
                  </a:cubicBezTo>
                  <a:cubicBezTo>
                    <a:pt x="618686" y="568853"/>
                    <a:pt x="619591" y="569079"/>
                    <a:pt x="620496" y="569079"/>
                  </a:cubicBezTo>
                  <a:cubicBezTo>
                    <a:pt x="625926" y="569079"/>
                    <a:pt x="634072" y="562517"/>
                    <a:pt x="639276" y="556860"/>
                  </a:cubicBezTo>
                  <a:cubicBezTo>
                    <a:pt x="744720" y="329455"/>
                    <a:pt x="888404" y="168122"/>
                    <a:pt x="915557" y="138706"/>
                  </a:cubicBezTo>
                  <a:close/>
                  <a:moveTo>
                    <a:pt x="515957" y="558670"/>
                  </a:moveTo>
                  <a:cubicBezTo>
                    <a:pt x="516183" y="558670"/>
                    <a:pt x="516183" y="558897"/>
                    <a:pt x="516183" y="558897"/>
                  </a:cubicBezTo>
                  <a:cubicBezTo>
                    <a:pt x="517767" y="559575"/>
                    <a:pt x="519351" y="559802"/>
                    <a:pt x="521161" y="559802"/>
                  </a:cubicBezTo>
                  <a:cubicBezTo>
                    <a:pt x="533833" y="559802"/>
                    <a:pt x="545373" y="539890"/>
                    <a:pt x="549672" y="529255"/>
                  </a:cubicBezTo>
                  <a:lnTo>
                    <a:pt x="549898" y="529028"/>
                  </a:lnTo>
                  <a:cubicBezTo>
                    <a:pt x="689962" y="232836"/>
                    <a:pt x="861477" y="40050"/>
                    <a:pt x="898586" y="0"/>
                  </a:cubicBezTo>
                  <a:cubicBezTo>
                    <a:pt x="855821" y="37335"/>
                    <a:pt x="760559" y="147304"/>
                    <a:pt x="688378" y="234646"/>
                  </a:cubicBezTo>
                  <a:cubicBezTo>
                    <a:pt x="653532" y="276733"/>
                    <a:pt x="607372" y="355024"/>
                    <a:pt x="575694" y="414308"/>
                  </a:cubicBezTo>
                  <a:cubicBezTo>
                    <a:pt x="536322" y="487620"/>
                    <a:pt x="512563" y="543510"/>
                    <a:pt x="514826" y="556634"/>
                  </a:cubicBezTo>
                  <a:cubicBezTo>
                    <a:pt x="515052" y="557313"/>
                    <a:pt x="515278" y="558218"/>
                    <a:pt x="515957" y="558670"/>
                  </a:cubicBezTo>
                  <a:close/>
                  <a:moveTo>
                    <a:pt x="748340" y="42992"/>
                  </a:moveTo>
                  <a:cubicBezTo>
                    <a:pt x="639729" y="169705"/>
                    <a:pt x="456673" y="421096"/>
                    <a:pt x="452827" y="467029"/>
                  </a:cubicBezTo>
                  <a:cubicBezTo>
                    <a:pt x="451469" y="483095"/>
                    <a:pt x="453506" y="493503"/>
                    <a:pt x="458484" y="496445"/>
                  </a:cubicBezTo>
                  <a:cubicBezTo>
                    <a:pt x="459615" y="497124"/>
                    <a:pt x="460973" y="497576"/>
                    <a:pt x="462556" y="497576"/>
                  </a:cubicBezTo>
                  <a:cubicBezTo>
                    <a:pt x="467761" y="497576"/>
                    <a:pt x="473870" y="493503"/>
                    <a:pt x="476812" y="490788"/>
                  </a:cubicBezTo>
                  <a:cubicBezTo>
                    <a:pt x="513242" y="370863"/>
                    <a:pt x="703312" y="104991"/>
                    <a:pt x="748340" y="42992"/>
                  </a:cubicBezTo>
                  <a:close/>
                  <a:moveTo>
                    <a:pt x="696524" y="568400"/>
                  </a:moveTo>
                  <a:cubicBezTo>
                    <a:pt x="697429" y="568853"/>
                    <a:pt x="698560" y="569079"/>
                    <a:pt x="699465" y="569079"/>
                  </a:cubicBezTo>
                  <a:cubicBezTo>
                    <a:pt x="704896" y="569079"/>
                    <a:pt x="711005" y="561838"/>
                    <a:pt x="714173" y="554824"/>
                  </a:cubicBezTo>
                  <a:lnTo>
                    <a:pt x="714173" y="554597"/>
                  </a:lnTo>
                  <a:cubicBezTo>
                    <a:pt x="754676" y="474044"/>
                    <a:pt x="863740" y="321988"/>
                    <a:pt x="886141" y="291215"/>
                  </a:cubicBezTo>
                  <a:cubicBezTo>
                    <a:pt x="829346" y="343710"/>
                    <a:pt x="779792" y="415665"/>
                    <a:pt x="754676" y="454584"/>
                  </a:cubicBezTo>
                  <a:cubicBezTo>
                    <a:pt x="715757" y="515226"/>
                    <a:pt x="695166" y="559802"/>
                    <a:pt x="695845" y="567495"/>
                  </a:cubicBezTo>
                  <a:cubicBezTo>
                    <a:pt x="696071" y="567948"/>
                    <a:pt x="696071" y="568174"/>
                    <a:pt x="696524" y="56840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" name="图形 59"/>
            <p:cNvSpPr/>
            <p:nvPr/>
          </p:nvSpPr>
          <p:spPr>
            <a:xfrm>
              <a:off x="532785" y="-144970"/>
              <a:ext cx="442873" cy="822103"/>
            </a:xfrm>
            <a:custGeom>
              <a:avLst/>
              <a:gdLst>
                <a:gd name="connsiteX0" fmla="*/ 125635 w 915556"/>
                <a:gd name="connsiteY0" fmla="*/ 1699091 h 1699543"/>
                <a:gd name="connsiteX1" fmla="*/ 127671 w 915556"/>
                <a:gd name="connsiteY1" fmla="*/ 1699543 h 1699543"/>
                <a:gd name="connsiteX2" fmla="*/ 135364 w 915556"/>
                <a:gd name="connsiteY2" fmla="*/ 1696375 h 1699543"/>
                <a:gd name="connsiteX3" fmla="*/ 258457 w 915556"/>
                <a:gd name="connsiteY3" fmla="*/ 1371446 h 1699543"/>
                <a:gd name="connsiteX4" fmla="*/ 367974 w 915556"/>
                <a:gd name="connsiteY4" fmla="*/ 921161 h 1699543"/>
                <a:gd name="connsiteX5" fmla="*/ 250538 w 915556"/>
                <a:gd name="connsiteY5" fmla="*/ 1293382 h 1699543"/>
                <a:gd name="connsiteX6" fmla="*/ 151204 w 915556"/>
                <a:gd name="connsiteY6" fmla="*/ 1597720 h 1699543"/>
                <a:gd name="connsiteX7" fmla="*/ 128124 w 915556"/>
                <a:gd name="connsiteY7" fmla="*/ 1659493 h 1699543"/>
                <a:gd name="connsiteX8" fmla="*/ 125182 w 915556"/>
                <a:gd name="connsiteY8" fmla="*/ 1698865 h 1699543"/>
                <a:gd name="connsiteX9" fmla="*/ 125635 w 915556"/>
                <a:gd name="connsiteY9" fmla="*/ 1699091 h 1699543"/>
                <a:gd name="connsiteX10" fmla="*/ 701954 w 915556"/>
                <a:gd name="connsiteY10" fmla="*/ 1066203 h 1699543"/>
                <a:gd name="connsiteX11" fmla="*/ 697655 w 915556"/>
                <a:gd name="connsiteY11" fmla="*/ 1072765 h 1699543"/>
                <a:gd name="connsiteX12" fmla="*/ 411645 w 915556"/>
                <a:gd name="connsiteY12" fmla="*/ 1203551 h 1699543"/>
                <a:gd name="connsiteX13" fmla="*/ 411419 w 915556"/>
                <a:gd name="connsiteY13" fmla="*/ 1203551 h 1699543"/>
                <a:gd name="connsiteX14" fmla="*/ 389923 w 915556"/>
                <a:gd name="connsiteY14" fmla="*/ 1210339 h 1699543"/>
                <a:gd name="connsiteX15" fmla="*/ 290362 w 915556"/>
                <a:gd name="connsiteY15" fmla="*/ 1400183 h 1699543"/>
                <a:gd name="connsiteX16" fmla="*/ 292625 w 915556"/>
                <a:gd name="connsiteY16" fmla="*/ 1410818 h 1699543"/>
                <a:gd name="connsiteX17" fmla="*/ 300544 w 915556"/>
                <a:gd name="connsiteY17" fmla="*/ 1418511 h 1699543"/>
                <a:gd name="connsiteX18" fmla="*/ 329734 w 915556"/>
                <a:gd name="connsiteY18" fmla="*/ 1424621 h 1699543"/>
                <a:gd name="connsiteX19" fmla="*/ 490841 w 915556"/>
                <a:gd name="connsiteY19" fmla="*/ 1375293 h 1699543"/>
                <a:gd name="connsiteX20" fmla="*/ 646517 w 915556"/>
                <a:gd name="connsiteY20" fmla="*/ 1200157 h 1699543"/>
                <a:gd name="connsiteX21" fmla="*/ 699692 w 915556"/>
                <a:gd name="connsiteY21" fmla="*/ 1073670 h 1699543"/>
                <a:gd name="connsiteX22" fmla="*/ 701954 w 915556"/>
                <a:gd name="connsiteY22" fmla="*/ 1066203 h 1699543"/>
                <a:gd name="connsiteX23" fmla="*/ 408930 w 915556"/>
                <a:gd name="connsiteY23" fmla="*/ 1136574 h 1699543"/>
                <a:gd name="connsiteX24" fmla="*/ 359602 w 915556"/>
                <a:gd name="connsiteY24" fmla="*/ 1125486 h 1699543"/>
                <a:gd name="connsiteX25" fmla="*/ 346931 w 915556"/>
                <a:gd name="connsiteY25" fmla="*/ 1114173 h 1699543"/>
                <a:gd name="connsiteX26" fmla="*/ 345347 w 915556"/>
                <a:gd name="connsiteY26" fmla="*/ 1111458 h 1699543"/>
                <a:gd name="connsiteX27" fmla="*/ 345799 w 915556"/>
                <a:gd name="connsiteY27" fmla="*/ 1108290 h 1699543"/>
                <a:gd name="connsiteX28" fmla="*/ 457578 w 915556"/>
                <a:gd name="connsiteY28" fmla="*/ 927949 h 1699543"/>
                <a:gd name="connsiteX29" fmla="*/ 562343 w 915556"/>
                <a:gd name="connsiteY29" fmla="*/ 892198 h 1699543"/>
                <a:gd name="connsiteX30" fmla="*/ 781150 w 915556"/>
                <a:gd name="connsiteY30" fmla="*/ 797389 h 1699543"/>
                <a:gd name="connsiteX31" fmla="*/ 799478 w 915556"/>
                <a:gd name="connsiteY31" fmla="*/ 777025 h 1699543"/>
                <a:gd name="connsiteX32" fmla="*/ 795632 w 915556"/>
                <a:gd name="connsiteY32" fmla="*/ 804177 h 1699543"/>
                <a:gd name="connsiteX33" fmla="*/ 757844 w 915556"/>
                <a:gd name="connsiteY33" fmla="*/ 913015 h 1699543"/>
                <a:gd name="connsiteX34" fmla="*/ 577504 w 915556"/>
                <a:gd name="connsiteY34" fmla="*/ 1087925 h 1699543"/>
                <a:gd name="connsiteX35" fmla="*/ 408930 w 915556"/>
                <a:gd name="connsiteY35" fmla="*/ 1136574 h 1699543"/>
                <a:gd name="connsiteX36" fmla="*/ 401010 w 915556"/>
                <a:gd name="connsiteY36" fmla="*/ 857578 h 1699543"/>
                <a:gd name="connsiteX37" fmla="*/ 480206 w 915556"/>
                <a:gd name="connsiteY37" fmla="*/ 879527 h 1699543"/>
                <a:gd name="connsiteX38" fmla="*/ 637919 w 915556"/>
                <a:gd name="connsiteY38" fmla="*/ 837666 h 1699543"/>
                <a:gd name="connsiteX39" fmla="*/ 785223 w 915556"/>
                <a:gd name="connsiteY39" fmla="*/ 693077 h 1699543"/>
                <a:gd name="connsiteX40" fmla="*/ 832062 w 915556"/>
                <a:gd name="connsiteY40" fmla="*/ 605962 h 1699543"/>
                <a:gd name="connsiteX41" fmla="*/ 833193 w 915556"/>
                <a:gd name="connsiteY41" fmla="*/ 603020 h 1699543"/>
                <a:gd name="connsiteX42" fmla="*/ 830478 w 915556"/>
                <a:gd name="connsiteY42" fmla="*/ 604604 h 1699543"/>
                <a:gd name="connsiteX43" fmla="*/ 678196 w 915556"/>
                <a:gd name="connsiteY43" fmla="*/ 647822 h 1699543"/>
                <a:gd name="connsiteX44" fmla="*/ 515052 w 915556"/>
                <a:gd name="connsiteY44" fmla="*/ 690588 h 1699543"/>
                <a:gd name="connsiteX45" fmla="*/ 399652 w 915556"/>
                <a:gd name="connsiteY45" fmla="*/ 810061 h 1699543"/>
                <a:gd name="connsiteX46" fmla="*/ 395806 w 915556"/>
                <a:gd name="connsiteY46" fmla="*/ 853279 h 1699543"/>
                <a:gd name="connsiteX47" fmla="*/ 398068 w 915556"/>
                <a:gd name="connsiteY47" fmla="*/ 855768 h 1699543"/>
                <a:gd name="connsiteX48" fmla="*/ 401010 w 915556"/>
                <a:gd name="connsiteY48" fmla="*/ 857578 h 1699543"/>
                <a:gd name="connsiteX49" fmla="*/ 345120 w 915556"/>
                <a:gd name="connsiteY49" fmla="*/ 293704 h 1699543"/>
                <a:gd name="connsiteX50" fmla="*/ 342858 w 915556"/>
                <a:gd name="connsiteY50" fmla="*/ 295966 h 1699543"/>
                <a:gd name="connsiteX51" fmla="*/ 275881 w 915556"/>
                <a:gd name="connsiteY51" fmla="*/ 397337 h 1699543"/>
                <a:gd name="connsiteX52" fmla="*/ 243750 w 915556"/>
                <a:gd name="connsiteY52" fmla="*/ 652121 h 1699543"/>
                <a:gd name="connsiteX53" fmla="*/ 283348 w 915556"/>
                <a:gd name="connsiteY53" fmla="*/ 762091 h 1699543"/>
                <a:gd name="connsiteX54" fmla="*/ 332675 w 915556"/>
                <a:gd name="connsiteY54" fmla="*/ 819564 h 1699543"/>
                <a:gd name="connsiteX55" fmla="*/ 338558 w 915556"/>
                <a:gd name="connsiteY55" fmla="*/ 822506 h 1699543"/>
                <a:gd name="connsiteX56" fmla="*/ 339011 w 915556"/>
                <a:gd name="connsiteY56" fmla="*/ 822732 h 1699543"/>
                <a:gd name="connsiteX57" fmla="*/ 339463 w 915556"/>
                <a:gd name="connsiteY57" fmla="*/ 822506 h 1699543"/>
                <a:gd name="connsiteX58" fmla="*/ 390601 w 915556"/>
                <a:gd name="connsiteY58" fmla="*/ 770689 h 1699543"/>
                <a:gd name="connsiteX59" fmla="*/ 422506 w 915556"/>
                <a:gd name="connsiteY59" fmla="*/ 605283 h 1699543"/>
                <a:gd name="connsiteX60" fmla="*/ 377930 w 915556"/>
                <a:gd name="connsiteY60" fmla="*/ 476307 h 1699543"/>
                <a:gd name="connsiteX61" fmla="*/ 344894 w 915556"/>
                <a:gd name="connsiteY61" fmla="*/ 296871 h 1699543"/>
                <a:gd name="connsiteX62" fmla="*/ 345120 w 915556"/>
                <a:gd name="connsiteY62" fmla="*/ 293704 h 1699543"/>
                <a:gd name="connsiteX63" fmla="*/ 201663 w 915556"/>
                <a:gd name="connsiteY63" fmla="*/ 1098107 h 1699543"/>
                <a:gd name="connsiteX64" fmla="*/ 233567 w 915556"/>
                <a:gd name="connsiteY64" fmla="*/ 1107384 h 1699543"/>
                <a:gd name="connsiteX65" fmla="*/ 245107 w 915556"/>
                <a:gd name="connsiteY65" fmla="*/ 1106027 h 1699543"/>
                <a:gd name="connsiteX66" fmla="*/ 245560 w 915556"/>
                <a:gd name="connsiteY66" fmla="*/ 1105801 h 1699543"/>
                <a:gd name="connsiteX67" fmla="*/ 245786 w 915556"/>
                <a:gd name="connsiteY67" fmla="*/ 1105574 h 1699543"/>
                <a:gd name="connsiteX68" fmla="*/ 295793 w 915556"/>
                <a:gd name="connsiteY68" fmla="*/ 956912 h 1699543"/>
                <a:gd name="connsiteX69" fmla="*/ 254611 w 915556"/>
                <a:gd name="connsiteY69" fmla="*/ 820243 h 1699543"/>
                <a:gd name="connsiteX70" fmla="*/ 250312 w 915556"/>
                <a:gd name="connsiteY70" fmla="*/ 812550 h 1699543"/>
                <a:gd name="connsiteX71" fmla="*/ 193517 w 915556"/>
                <a:gd name="connsiteY71" fmla="*/ 595553 h 1699543"/>
                <a:gd name="connsiteX72" fmla="*/ 193291 w 915556"/>
                <a:gd name="connsiteY72" fmla="*/ 592159 h 1699543"/>
                <a:gd name="connsiteX73" fmla="*/ 191480 w 915556"/>
                <a:gd name="connsiteY73" fmla="*/ 595100 h 1699543"/>
                <a:gd name="connsiteX74" fmla="*/ 125861 w 915556"/>
                <a:gd name="connsiteY74" fmla="*/ 778609 h 1699543"/>
                <a:gd name="connsiteX75" fmla="*/ 137401 w 915556"/>
                <a:gd name="connsiteY75" fmla="*/ 989948 h 1699543"/>
                <a:gd name="connsiteX76" fmla="*/ 161838 w 915556"/>
                <a:gd name="connsiteY76" fmla="*/ 1053984 h 1699543"/>
                <a:gd name="connsiteX77" fmla="*/ 201210 w 915556"/>
                <a:gd name="connsiteY77" fmla="*/ 1098107 h 1699543"/>
                <a:gd name="connsiteX78" fmla="*/ 201663 w 915556"/>
                <a:gd name="connsiteY78" fmla="*/ 1098107 h 1699543"/>
                <a:gd name="connsiteX79" fmla="*/ 146452 w 915556"/>
                <a:gd name="connsiteY79" fmla="*/ 1365111 h 1699543"/>
                <a:gd name="connsiteX80" fmla="*/ 197816 w 915556"/>
                <a:gd name="connsiteY80" fmla="*/ 1385701 h 1699543"/>
                <a:gd name="connsiteX81" fmla="*/ 198495 w 915556"/>
                <a:gd name="connsiteY81" fmla="*/ 1385701 h 1699543"/>
                <a:gd name="connsiteX82" fmla="*/ 198947 w 915556"/>
                <a:gd name="connsiteY82" fmla="*/ 1385023 h 1699543"/>
                <a:gd name="connsiteX83" fmla="*/ 225195 w 915556"/>
                <a:gd name="connsiteY83" fmla="*/ 1319177 h 1699543"/>
                <a:gd name="connsiteX84" fmla="*/ 208677 w 915556"/>
                <a:gd name="connsiteY84" fmla="*/ 1176398 h 1699543"/>
                <a:gd name="connsiteX85" fmla="*/ 199174 w 915556"/>
                <a:gd name="connsiteY85" fmla="*/ 1161011 h 1699543"/>
                <a:gd name="connsiteX86" fmla="*/ 130839 w 915556"/>
                <a:gd name="connsiteY86" fmla="*/ 1072765 h 1699543"/>
                <a:gd name="connsiteX87" fmla="*/ 57979 w 915556"/>
                <a:gd name="connsiteY87" fmla="*/ 972525 h 1699543"/>
                <a:gd name="connsiteX88" fmla="*/ 23585 w 915556"/>
                <a:gd name="connsiteY88" fmla="*/ 893556 h 1699543"/>
                <a:gd name="connsiteX89" fmla="*/ 22227 w 915556"/>
                <a:gd name="connsiteY89" fmla="*/ 889709 h 1699543"/>
                <a:gd name="connsiteX90" fmla="*/ 21322 w 915556"/>
                <a:gd name="connsiteY90" fmla="*/ 893556 h 1699543"/>
                <a:gd name="connsiteX91" fmla="*/ 2089 w 915556"/>
                <a:gd name="connsiteY91" fmla="*/ 1023211 h 1699543"/>
                <a:gd name="connsiteX92" fmla="*/ 34220 w 915556"/>
                <a:gd name="connsiteY92" fmla="*/ 1245638 h 1699543"/>
                <a:gd name="connsiteX93" fmla="*/ 41234 w 915556"/>
                <a:gd name="connsiteY93" fmla="*/ 1257404 h 1699543"/>
                <a:gd name="connsiteX94" fmla="*/ 145547 w 915556"/>
                <a:gd name="connsiteY94" fmla="*/ 1364658 h 1699543"/>
                <a:gd name="connsiteX95" fmla="*/ 145773 w 915556"/>
                <a:gd name="connsiteY95" fmla="*/ 1364658 h 1699543"/>
                <a:gd name="connsiteX96" fmla="*/ 146452 w 915556"/>
                <a:gd name="connsiteY96" fmla="*/ 1365111 h 1699543"/>
                <a:gd name="connsiteX97" fmla="*/ 425674 w 915556"/>
                <a:gd name="connsiteY97" fmla="*/ 391680 h 1699543"/>
                <a:gd name="connsiteX98" fmla="*/ 428615 w 915556"/>
                <a:gd name="connsiteY98" fmla="*/ 392359 h 1699543"/>
                <a:gd name="connsiteX99" fmla="*/ 443323 w 915556"/>
                <a:gd name="connsiteY99" fmla="*/ 378104 h 1699543"/>
                <a:gd name="connsiteX100" fmla="*/ 443323 w 915556"/>
                <a:gd name="connsiteY100" fmla="*/ 377877 h 1699543"/>
                <a:gd name="connsiteX101" fmla="*/ 615291 w 915556"/>
                <a:gd name="connsiteY101" fmla="*/ 114495 h 1699543"/>
                <a:gd name="connsiteX102" fmla="*/ 483826 w 915556"/>
                <a:gd name="connsiteY102" fmla="*/ 277864 h 1699543"/>
                <a:gd name="connsiteX103" fmla="*/ 424995 w 915556"/>
                <a:gd name="connsiteY103" fmla="*/ 390775 h 1699543"/>
                <a:gd name="connsiteX104" fmla="*/ 425674 w 915556"/>
                <a:gd name="connsiteY104" fmla="*/ 391680 h 1699543"/>
                <a:gd name="connsiteX105" fmla="*/ 915557 w 915556"/>
                <a:gd name="connsiteY105" fmla="*/ 138706 h 1699543"/>
                <a:gd name="connsiteX106" fmla="*/ 742910 w 915556"/>
                <a:gd name="connsiteY106" fmla="*/ 331265 h 1699543"/>
                <a:gd name="connsiteX107" fmla="*/ 618459 w 915556"/>
                <a:gd name="connsiteY107" fmla="*/ 532423 h 1699543"/>
                <a:gd name="connsiteX108" fmla="*/ 618007 w 915556"/>
                <a:gd name="connsiteY108" fmla="*/ 568400 h 1699543"/>
                <a:gd name="connsiteX109" fmla="*/ 620496 w 915556"/>
                <a:gd name="connsiteY109" fmla="*/ 569079 h 1699543"/>
                <a:gd name="connsiteX110" fmla="*/ 639276 w 915556"/>
                <a:gd name="connsiteY110" fmla="*/ 556860 h 1699543"/>
                <a:gd name="connsiteX111" fmla="*/ 915557 w 915556"/>
                <a:gd name="connsiteY111" fmla="*/ 138706 h 1699543"/>
                <a:gd name="connsiteX112" fmla="*/ 515957 w 915556"/>
                <a:gd name="connsiteY112" fmla="*/ 558670 h 1699543"/>
                <a:gd name="connsiteX113" fmla="*/ 516183 w 915556"/>
                <a:gd name="connsiteY113" fmla="*/ 558897 h 1699543"/>
                <a:gd name="connsiteX114" fmla="*/ 521161 w 915556"/>
                <a:gd name="connsiteY114" fmla="*/ 559802 h 1699543"/>
                <a:gd name="connsiteX115" fmla="*/ 549672 w 915556"/>
                <a:gd name="connsiteY115" fmla="*/ 529255 h 1699543"/>
                <a:gd name="connsiteX116" fmla="*/ 549898 w 915556"/>
                <a:gd name="connsiteY116" fmla="*/ 529028 h 1699543"/>
                <a:gd name="connsiteX117" fmla="*/ 898586 w 915556"/>
                <a:gd name="connsiteY117" fmla="*/ 0 h 1699543"/>
                <a:gd name="connsiteX118" fmla="*/ 688378 w 915556"/>
                <a:gd name="connsiteY118" fmla="*/ 234646 h 1699543"/>
                <a:gd name="connsiteX119" fmla="*/ 575694 w 915556"/>
                <a:gd name="connsiteY119" fmla="*/ 414308 h 1699543"/>
                <a:gd name="connsiteX120" fmla="*/ 514826 w 915556"/>
                <a:gd name="connsiteY120" fmla="*/ 556634 h 1699543"/>
                <a:gd name="connsiteX121" fmla="*/ 515957 w 915556"/>
                <a:gd name="connsiteY121" fmla="*/ 558670 h 1699543"/>
                <a:gd name="connsiteX122" fmla="*/ 748340 w 915556"/>
                <a:gd name="connsiteY122" fmla="*/ 42992 h 1699543"/>
                <a:gd name="connsiteX123" fmla="*/ 452827 w 915556"/>
                <a:gd name="connsiteY123" fmla="*/ 467029 h 1699543"/>
                <a:gd name="connsiteX124" fmla="*/ 458484 w 915556"/>
                <a:gd name="connsiteY124" fmla="*/ 496445 h 1699543"/>
                <a:gd name="connsiteX125" fmla="*/ 462556 w 915556"/>
                <a:gd name="connsiteY125" fmla="*/ 497576 h 1699543"/>
                <a:gd name="connsiteX126" fmla="*/ 476812 w 915556"/>
                <a:gd name="connsiteY126" fmla="*/ 490788 h 1699543"/>
                <a:gd name="connsiteX127" fmla="*/ 748340 w 915556"/>
                <a:gd name="connsiteY127" fmla="*/ 42992 h 1699543"/>
                <a:gd name="connsiteX128" fmla="*/ 696524 w 915556"/>
                <a:gd name="connsiteY128" fmla="*/ 568400 h 1699543"/>
                <a:gd name="connsiteX129" fmla="*/ 699465 w 915556"/>
                <a:gd name="connsiteY129" fmla="*/ 569079 h 1699543"/>
                <a:gd name="connsiteX130" fmla="*/ 714173 w 915556"/>
                <a:gd name="connsiteY130" fmla="*/ 554824 h 1699543"/>
                <a:gd name="connsiteX131" fmla="*/ 714173 w 915556"/>
                <a:gd name="connsiteY131" fmla="*/ 554597 h 1699543"/>
                <a:gd name="connsiteX132" fmla="*/ 886141 w 915556"/>
                <a:gd name="connsiteY132" fmla="*/ 291215 h 1699543"/>
                <a:gd name="connsiteX133" fmla="*/ 754676 w 915556"/>
                <a:gd name="connsiteY133" fmla="*/ 454584 h 1699543"/>
                <a:gd name="connsiteX134" fmla="*/ 695845 w 915556"/>
                <a:gd name="connsiteY134" fmla="*/ 567495 h 1699543"/>
                <a:gd name="connsiteX135" fmla="*/ 696524 w 915556"/>
                <a:gd name="connsiteY135" fmla="*/ 568400 h 1699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</a:cxnLst>
              <a:rect l="l" t="t" r="r" b="b"/>
              <a:pathLst>
                <a:path w="915556" h="1699543">
                  <a:moveTo>
                    <a:pt x="125635" y="1699091"/>
                  </a:moveTo>
                  <a:cubicBezTo>
                    <a:pt x="126313" y="1699543"/>
                    <a:pt x="126992" y="1699543"/>
                    <a:pt x="127671" y="1699543"/>
                  </a:cubicBezTo>
                  <a:cubicBezTo>
                    <a:pt x="130613" y="1699543"/>
                    <a:pt x="134007" y="1697281"/>
                    <a:pt x="135364" y="1696375"/>
                  </a:cubicBezTo>
                  <a:cubicBezTo>
                    <a:pt x="163875" y="1678047"/>
                    <a:pt x="232888" y="1495671"/>
                    <a:pt x="258457" y="1371446"/>
                  </a:cubicBezTo>
                  <a:cubicBezTo>
                    <a:pt x="304617" y="1147209"/>
                    <a:pt x="353945" y="970263"/>
                    <a:pt x="367974" y="921161"/>
                  </a:cubicBezTo>
                  <a:cubicBezTo>
                    <a:pt x="322719" y="1037013"/>
                    <a:pt x="269997" y="1193369"/>
                    <a:pt x="250538" y="1293382"/>
                  </a:cubicBezTo>
                  <a:cubicBezTo>
                    <a:pt x="238545" y="1355381"/>
                    <a:pt x="169758" y="1556765"/>
                    <a:pt x="151204" y="1597720"/>
                  </a:cubicBezTo>
                  <a:cubicBezTo>
                    <a:pt x="144189" y="1613333"/>
                    <a:pt x="134233" y="1637544"/>
                    <a:pt x="128124" y="1659493"/>
                  </a:cubicBezTo>
                  <a:cubicBezTo>
                    <a:pt x="121788" y="1681668"/>
                    <a:pt x="120657" y="1695697"/>
                    <a:pt x="125182" y="1698865"/>
                  </a:cubicBezTo>
                  <a:lnTo>
                    <a:pt x="125635" y="1699091"/>
                  </a:lnTo>
                  <a:close/>
                  <a:moveTo>
                    <a:pt x="701954" y="1066203"/>
                  </a:moveTo>
                  <a:lnTo>
                    <a:pt x="697655" y="1072765"/>
                  </a:lnTo>
                  <a:cubicBezTo>
                    <a:pt x="662809" y="1125034"/>
                    <a:pt x="493103" y="1177982"/>
                    <a:pt x="411645" y="1203551"/>
                  </a:cubicBezTo>
                  <a:lnTo>
                    <a:pt x="411419" y="1203551"/>
                  </a:lnTo>
                  <a:cubicBezTo>
                    <a:pt x="403499" y="1206040"/>
                    <a:pt x="396258" y="1208303"/>
                    <a:pt x="389923" y="1210339"/>
                  </a:cubicBezTo>
                  <a:cubicBezTo>
                    <a:pt x="314800" y="1233872"/>
                    <a:pt x="292399" y="1366016"/>
                    <a:pt x="290362" y="1400183"/>
                  </a:cubicBezTo>
                  <a:cubicBezTo>
                    <a:pt x="290136" y="1404030"/>
                    <a:pt x="290815" y="1407650"/>
                    <a:pt x="292625" y="1410818"/>
                  </a:cubicBezTo>
                  <a:cubicBezTo>
                    <a:pt x="294435" y="1413986"/>
                    <a:pt x="296924" y="1416475"/>
                    <a:pt x="300544" y="1418511"/>
                  </a:cubicBezTo>
                  <a:cubicBezTo>
                    <a:pt x="307333" y="1422584"/>
                    <a:pt x="317062" y="1424621"/>
                    <a:pt x="329734" y="1424621"/>
                  </a:cubicBezTo>
                  <a:cubicBezTo>
                    <a:pt x="366390" y="1424621"/>
                    <a:pt x="423637" y="1407197"/>
                    <a:pt x="490841" y="1375293"/>
                  </a:cubicBezTo>
                  <a:cubicBezTo>
                    <a:pt x="561438" y="1341804"/>
                    <a:pt x="614613" y="1261703"/>
                    <a:pt x="646517" y="1200157"/>
                  </a:cubicBezTo>
                  <a:cubicBezTo>
                    <a:pt x="681363" y="1133632"/>
                    <a:pt x="699465" y="1074122"/>
                    <a:pt x="699692" y="1073670"/>
                  </a:cubicBezTo>
                  <a:lnTo>
                    <a:pt x="701954" y="1066203"/>
                  </a:lnTo>
                  <a:close/>
                  <a:moveTo>
                    <a:pt x="408930" y="1136574"/>
                  </a:moveTo>
                  <a:cubicBezTo>
                    <a:pt x="388565" y="1136574"/>
                    <a:pt x="371821" y="1132727"/>
                    <a:pt x="359602" y="1125486"/>
                  </a:cubicBezTo>
                  <a:cubicBezTo>
                    <a:pt x="351003" y="1120282"/>
                    <a:pt x="347609" y="1115078"/>
                    <a:pt x="346931" y="1114173"/>
                  </a:cubicBezTo>
                  <a:lnTo>
                    <a:pt x="345347" y="1111458"/>
                  </a:lnTo>
                  <a:lnTo>
                    <a:pt x="345799" y="1108290"/>
                  </a:lnTo>
                  <a:cubicBezTo>
                    <a:pt x="346931" y="1102406"/>
                    <a:pt x="372047" y="963927"/>
                    <a:pt x="457578" y="927949"/>
                  </a:cubicBezTo>
                  <a:cubicBezTo>
                    <a:pt x="484053" y="916862"/>
                    <a:pt x="522067" y="904869"/>
                    <a:pt x="562343" y="892198"/>
                  </a:cubicBezTo>
                  <a:cubicBezTo>
                    <a:pt x="649459" y="864593"/>
                    <a:pt x="748340" y="833367"/>
                    <a:pt x="781150" y="797389"/>
                  </a:cubicBezTo>
                  <a:lnTo>
                    <a:pt x="799478" y="777025"/>
                  </a:lnTo>
                  <a:lnTo>
                    <a:pt x="795632" y="804177"/>
                  </a:lnTo>
                  <a:cubicBezTo>
                    <a:pt x="795405" y="806214"/>
                    <a:pt x="788165" y="853958"/>
                    <a:pt x="757844" y="913015"/>
                  </a:cubicBezTo>
                  <a:cubicBezTo>
                    <a:pt x="729786" y="967547"/>
                    <a:pt x="675706" y="1042218"/>
                    <a:pt x="577504" y="1087925"/>
                  </a:cubicBezTo>
                  <a:cubicBezTo>
                    <a:pt x="508264" y="1120056"/>
                    <a:pt x="451469" y="1136574"/>
                    <a:pt x="408930" y="1136574"/>
                  </a:cubicBezTo>
                  <a:close/>
                  <a:moveTo>
                    <a:pt x="401010" y="857578"/>
                  </a:moveTo>
                  <a:cubicBezTo>
                    <a:pt x="408703" y="862104"/>
                    <a:pt x="436309" y="877038"/>
                    <a:pt x="480206" y="879527"/>
                  </a:cubicBezTo>
                  <a:cubicBezTo>
                    <a:pt x="530891" y="882468"/>
                    <a:pt x="584066" y="868439"/>
                    <a:pt x="637919" y="837666"/>
                  </a:cubicBezTo>
                  <a:cubicBezTo>
                    <a:pt x="707159" y="798294"/>
                    <a:pt x="756260" y="737200"/>
                    <a:pt x="785223" y="693077"/>
                  </a:cubicBezTo>
                  <a:cubicBezTo>
                    <a:pt x="816675" y="645107"/>
                    <a:pt x="831836" y="606188"/>
                    <a:pt x="832062" y="605962"/>
                  </a:cubicBezTo>
                  <a:lnTo>
                    <a:pt x="833193" y="603020"/>
                  </a:lnTo>
                  <a:lnTo>
                    <a:pt x="830478" y="604604"/>
                  </a:lnTo>
                  <a:cubicBezTo>
                    <a:pt x="785449" y="629494"/>
                    <a:pt x="733406" y="638319"/>
                    <a:pt x="678196" y="647822"/>
                  </a:cubicBezTo>
                  <a:cubicBezTo>
                    <a:pt x="625021" y="656873"/>
                    <a:pt x="570037" y="666150"/>
                    <a:pt x="515052" y="690588"/>
                  </a:cubicBezTo>
                  <a:cubicBezTo>
                    <a:pt x="434951" y="726113"/>
                    <a:pt x="407572" y="785849"/>
                    <a:pt x="399652" y="810061"/>
                  </a:cubicBezTo>
                  <a:cubicBezTo>
                    <a:pt x="392412" y="831557"/>
                    <a:pt x="392638" y="847396"/>
                    <a:pt x="395806" y="853279"/>
                  </a:cubicBezTo>
                  <a:cubicBezTo>
                    <a:pt x="396258" y="854410"/>
                    <a:pt x="397163" y="855089"/>
                    <a:pt x="398068" y="855768"/>
                  </a:cubicBezTo>
                  <a:cubicBezTo>
                    <a:pt x="398747" y="856221"/>
                    <a:pt x="399879" y="856899"/>
                    <a:pt x="401010" y="857578"/>
                  </a:cubicBezTo>
                  <a:close/>
                  <a:moveTo>
                    <a:pt x="345120" y="293704"/>
                  </a:moveTo>
                  <a:lnTo>
                    <a:pt x="342858" y="295966"/>
                  </a:lnTo>
                  <a:cubicBezTo>
                    <a:pt x="341274" y="297550"/>
                    <a:pt x="306201" y="334659"/>
                    <a:pt x="275881" y="397337"/>
                  </a:cubicBezTo>
                  <a:cubicBezTo>
                    <a:pt x="248049" y="455263"/>
                    <a:pt x="219765" y="546452"/>
                    <a:pt x="243750" y="652121"/>
                  </a:cubicBezTo>
                  <a:cubicBezTo>
                    <a:pt x="253706" y="695792"/>
                    <a:pt x="267056" y="732901"/>
                    <a:pt x="283348" y="762091"/>
                  </a:cubicBezTo>
                  <a:cubicBezTo>
                    <a:pt x="303486" y="798294"/>
                    <a:pt x="322945" y="813681"/>
                    <a:pt x="332675" y="819564"/>
                  </a:cubicBezTo>
                  <a:cubicBezTo>
                    <a:pt x="336296" y="821827"/>
                    <a:pt x="338558" y="822506"/>
                    <a:pt x="338558" y="822506"/>
                  </a:cubicBezTo>
                  <a:lnTo>
                    <a:pt x="339011" y="822732"/>
                  </a:lnTo>
                  <a:lnTo>
                    <a:pt x="339463" y="822506"/>
                  </a:lnTo>
                  <a:cubicBezTo>
                    <a:pt x="340595" y="821827"/>
                    <a:pt x="366843" y="805761"/>
                    <a:pt x="390601" y="770689"/>
                  </a:cubicBezTo>
                  <a:cubicBezTo>
                    <a:pt x="412324" y="738558"/>
                    <a:pt x="435630" y="683574"/>
                    <a:pt x="422506" y="605283"/>
                  </a:cubicBezTo>
                  <a:cubicBezTo>
                    <a:pt x="411871" y="542379"/>
                    <a:pt x="393769" y="507306"/>
                    <a:pt x="377930" y="476307"/>
                  </a:cubicBezTo>
                  <a:cubicBezTo>
                    <a:pt x="355755" y="433088"/>
                    <a:pt x="336522" y="395753"/>
                    <a:pt x="344894" y="296871"/>
                  </a:cubicBezTo>
                  <a:lnTo>
                    <a:pt x="345120" y="293704"/>
                  </a:lnTo>
                  <a:close/>
                  <a:moveTo>
                    <a:pt x="201663" y="1098107"/>
                  </a:moveTo>
                  <a:cubicBezTo>
                    <a:pt x="214560" y="1105574"/>
                    <a:pt x="226100" y="1107384"/>
                    <a:pt x="233567" y="1107384"/>
                  </a:cubicBezTo>
                  <a:cubicBezTo>
                    <a:pt x="240582" y="1107384"/>
                    <a:pt x="244881" y="1106027"/>
                    <a:pt x="245107" y="1106027"/>
                  </a:cubicBezTo>
                  <a:lnTo>
                    <a:pt x="245560" y="1105801"/>
                  </a:lnTo>
                  <a:lnTo>
                    <a:pt x="245786" y="1105574"/>
                  </a:lnTo>
                  <a:cubicBezTo>
                    <a:pt x="280406" y="1056699"/>
                    <a:pt x="296698" y="1008050"/>
                    <a:pt x="295793" y="956912"/>
                  </a:cubicBezTo>
                  <a:cubicBezTo>
                    <a:pt x="295114" y="913468"/>
                    <a:pt x="281537" y="868665"/>
                    <a:pt x="254611" y="820243"/>
                  </a:cubicBezTo>
                  <a:lnTo>
                    <a:pt x="250312" y="812550"/>
                  </a:lnTo>
                  <a:cubicBezTo>
                    <a:pt x="202115" y="725660"/>
                    <a:pt x="193743" y="596684"/>
                    <a:pt x="193517" y="595553"/>
                  </a:cubicBezTo>
                  <a:lnTo>
                    <a:pt x="193291" y="592159"/>
                  </a:lnTo>
                  <a:lnTo>
                    <a:pt x="191480" y="595100"/>
                  </a:lnTo>
                  <a:cubicBezTo>
                    <a:pt x="158444" y="645107"/>
                    <a:pt x="135817" y="708464"/>
                    <a:pt x="125861" y="778609"/>
                  </a:cubicBezTo>
                  <a:cubicBezTo>
                    <a:pt x="115679" y="850111"/>
                    <a:pt x="119525" y="923198"/>
                    <a:pt x="137401" y="989948"/>
                  </a:cubicBezTo>
                  <a:cubicBezTo>
                    <a:pt x="143963" y="1015065"/>
                    <a:pt x="152335" y="1036561"/>
                    <a:pt x="161838" y="1053984"/>
                  </a:cubicBezTo>
                  <a:cubicBezTo>
                    <a:pt x="173152" y="1074349"/>
                    <a:pt x="186276" y="1089056"/>
                    <a:pt x="201210" y="1098107"/>
                  </a:cubicBezTo>
                  <a:lnTo>
                    <a:pt x="201663" y="1098107"/>
                  </a:lnTo>
                  <a:close/>
                  <a:moveTo>
                    <a:pt x="146452" y="1365111"/>
                  </a:moveTo>
                  <a:cubicBezTo>
                    <a:pt x="176773" y="1383439"/>
                    <a:pt x="196911" y="1385701"/>
                    <a:pt x="197816" y="1385701"/>
                  </a:cubicBezTo>
                  <a:lnTo>
                    <a:pt x="198495" y="1385701"/>
                  </a:lnTo>
                  <a:lnTo>
                    <a:pt x="198947" y="1385023"/>
                  </a:lnTo>
                  <a:cubicBezTo>
                    <a:pt x="199626" y="1383891"/>
                    <a:pt x="215692" y="1357870"/>
                    <a:pt x="225195" y="1319177"/>
                  </a:cubicBezTo>
                  <a:cubicBezTo>
                    <a:pt x="233794" y="1283199"/>
                    <a:pt x="238093" y="1229346"/>
                    <a:pt x="208677" y="1176398"/>
                  </a:cubicBezTo>
                  <a:cubicBezTo>
                    <a:pt x="205736" y="1171194"/>
                    <a:pt x="202568" y="1165990"/>
                    <a:pt x="199174" y="1161011"/>
                  </a:cubicBezTo>
                  <a:cubicBezTo>
                    <a:pt x="174736" y="1125486"/>
                    <a:pt x="152335" y="1098560"/>
                    <a:pt x="130839" y="1072765"/>
                  </a:cubicBezTo>
                  <a:cubicBezTo>
                    <a:pt x="103234" y="1039955"/>
                    <a:pt x="79701" y="1011444"/>
                    <a:pt x="57979" y="972525"/>
                  </a:cubicBezTo>
                  <a:cubicBezTo>
                    <a:pt x="44855" y="948767"/>
                    <a:pt x="33541" y="922971"/>
                    <a:pt x="23585" y="893556"/>
                  </a:cubicBezTo>
                  <a:lnTo>
                    <a:pt x="22227" y="889709"/>
                  </a:lnTo>
                  <a:lnTo>
                    <a:pt x="21322" y="893556"/>
                  </a:lnTo>
                  <a:cubicBezTo>
                    <a:pt x="21096" y="894235"/>
                    <a:pt x="7520" y="951256"/>
                    <a:pt x="2089" y="1023211"/>
                  </a:cubicBezTo>
                  <a:cubicBezTo>
                    <a:pt x="-4925" y="1119603"/>
                    <a:pt x="5709" y="1194274"/>
                    <a:pt x="34220" y="1245638"/>
                  </a:cubicBezTo>
                  <a:cubicBezTo>
                    <a:pt x="36483" y="1249711"/>
                    <a:pt x="38745" y="1253557"/>
                    <a:pt x="41234" y="1257404"/>
                  </a:cubicBezTo>
                  <a:cubicBezTo>
                    <a:pt x="72913" y="1305827"/>
                    <a:pt x="107985" y="1341804"/>
                    <a:pt x="145547" y="1364658"/>
                  </a:cubicBezTo>
                  <a:lnTo>
                    <a:pt x="145773" y="1364658"/>
                  </a:lnTo>
                  <a:lnTo>
                    <a:pt x="146452" y="1365111"/>
                  </a:lnTo>
                  <a:close/>
                  <a:moveTo>
                    <a:pt x="425674" y="391680"/>
                  </a:moveTo>
                  <a:cubicBezTo>
                    <a:pt x="426579" y="392133"/>
                    <a:pt x="427710" y="392359"/>
                    <a:pt x="428615" y="392359"/>
                  </a:cubicBezTo>
                  <a:cubicBezTo>
                    <a:pt x="434046" y="392359"/>
                    <a:pt x="440155" y="385118"/>
                    <a:pt x="443323" y="378104"/>
                  </a:cubicBezTo>
                  <a:lnTo>
                    <a:pt x="443323" y="377877"/>
                  </a:lnTo>
                  <a:cubicBezTo>
                    <a:pt x="483826" y="297324"/>
                    <a:pt x="592890" y="145268"/>
                    <a:pt x="615291" y="114495"/>
                  </a:cubicBezTo>
                  <a:cubicBezTo>
                    <a:pt x="558497" y="166990"/>
                    <a:pt x="508943" y="238945"/>
                    <a:pt x="483826" y="277864"/>
                  </a:cubicBezTo>
                  <a:cubicBezTo>
                    <a:pt x="444907" y="338506"/>
                    <a:pt x="424316" y="383082"/>
                    <a:pt x="424995" y="390775"/>
                  </a:cubicBezTo>
                  <a:cubicBezTo>
                    <a:pt x="425221" y="391228"/>
                    <a:pt x="425448" y="391454"/>
                    <a:pt x="425674" y="391680"/>
                  </a:cubicBezTo>
                  <a:close/>
                  <a:moveTo>
                    <a:pt x="915557" y="138706"/>
                  </a:moveTo>
                  <a:cubicBezTo>
                    <a:pt x="868944" y="173326"/>
                    <a:pt x="796537" y="259989"/>
                    <a:pt x="742910" y="331265"/>
                  </a:cubicBezTo>
                  <a:cubicBezTo>
                    <a:pt x="674575" y="422453"/>
                    <a:pt x="625700" y="501423"/>
                    <a:pt x="618459" y="532423"/>
                  </a:cubicBezTo>
                  <a:cubicBezTo>
                    <a:pt x="612124" y="558444"/>
                    <a:pt x="614613" y="566364"/>
                    <a:pt x="618007" y="568400"/>
                  </a:cubicBezTo>
                  <a:cubicBezTo>
                    <a:pt x="618686" y="568853"/>
                    <a:pt x="619591" y="569079"/>
                    <a:pt x="620496" y="569079"/>
                  </a:cubicBezTo>
                  <a:cubicBezTo>
                    <a:pt x="625926" y="569079"/>
                    <a:pt x="634072" y="562517"/>
                    <a:pt x="639276" y="556860"/>
                  </a:cubicBezTo>
                  <a:cubicBezTo>
                    <a:pt x="744720" y="329455"/>
                    <a:pt x="888404" y="168122"/>
                    <a:pt x="915557" y="138706"/>
                  </a:cubicBezTo>
                  <a:close/>
                  <a:moveTo>
                    <a:pt x="515957" y="558670"/>
                  </a:moveTo>
                  <a:cubicBezTo>
                    <a:pt x="516183" y="558670"/>
                    <a:pt x="516183" y="558897"/>
                    <a:pt x="516183" y="558897"/>
                  </a:cubicBezTo>
                  <a:cubicBezTo>
                    <a:pt x="517767" y="559575"/>
                    <a:pt x="519351" y="559802"/>
                    <a:pt x="521161" y="559802"/>
                  </a:cubicBezTo>
                  <a:cubicBezTo>
                    <a:pt x="533833" y="559802"/>
                    <a:pt x="545373" y="539890"/>
                    <a:pt x="549672" y="529255"/>
                  </a:cubicBezTo>
                  <a:lnTo>
                    <a:pt x="549898" y="529028"/>
                  </a:lnTo>
                  <a:cubicBezTo>
                    <a:pt x="689962" y="232836"/>
                    <a:pt x="861477" y="40050"/>
                    <a:pt x="898586" y="0"/>
                  </a:cubicBezTo>
                  <a:cubicBezTo>
                    <a:pt x="855821" y="37335"/>
                    <a:pt x="760559" y="147304"/>
                    <a:pt x="688378" y="234646"/>
                  </a:cubicBezTo>
                  <a:cubicBezTo>
                    <a:pt x="653532" y="276733"/>
                    <a:pt x="607372" y="355024"/>
                    <a:pt x="575694" y="414308"/>
                  </a:cubicBezTo>
                  <a:cubicBezTo>
                    <a:pt x="536322" y="487620"/>
                    <a:pt x="512563" y="543510"/>
                    <a:pt x="514826" y="556634"/>
                  </a:cubicBezTo>
                  <a:cubicBezTo>
                    <a:pt x="515052" y="557313"/>
                    <a:pt x="515278" y="558218"/>
                    <a:pt x="515957" y="558670"/>
                  </a:cubicBezTo>
                  <a:close/>
                  <a:moveTo>
                    <a:pt x="748340" y="42992"/>
                  </a:moveTo>
                  <a:cubicBezTo>
                    <a:pt x="639729" y="169705"/>
                    <a:pt x="456673" y="421096"/>
                    <a:pt x="452827" y="467029"/>
                  </a:cubicBezTo>
                  <a:cubicBezTo>
                    <a:pt x="451469" y="483095"/>
                    <a:pt x="453506" y="493503"/>
                    <a:pt x="458484" y="496445"/>
                  </a:cubicBezTo>
                  <a:cubicBezTo>
                    <a:pt x="459615" y="497124"/>
                    <a:pt x="460973" y="497576"/>
                    <a:pt x="462556" y="497576"/>
                  </a:cubicBezTo>
                  <a:cubicBezTo>
                    <a:pt x="467761" y="497576"/>
                    <a:pt x="473870" y="493503"/>
                    <a:pt x="476812" y="490788"/>
                  </a:cubicBezTo>
                  <a:cubicBezTo>
                    <a:pt x="513242" y="370863"/>
                    <a:pt x="703312" y="104991"/>
                    <a:pt x="748340" y="42992"/>
                  </a:cubicBezTo>
                  <a:close/>
                  <a:moveTo>
                    <a:pt x="696524" y="568400"/>
                  </a:moveTo>
                  <a:cubicBezTo>
                    <a:pt x="697429" y="568853"/>
                    <a:pt x="698560" y="569079"/>
                    <a:pt x="699465" y="569079"/>
                  </a:cubicBezTo>
                  <a:cubicBezTo>
                    <a:pt x="704896" y="569079"/>
                    <a:pt x="711005" y="561838"/>
                    <a:pt x="714173" y="554824"/>
                  </a:cubicBezTo>
                  <a:lnTo>
                    <a:pt x="714173" y="554597"/>
                  </a:lnTo>
                  <a:cubicBezTo>
                    <a:pt x="754676" y="474044"/>
                    <a:pt x="863740" y="321988"/>
                    <a:pt x="886141" y="291215"/>
                  </a:cubicBezTo>
                  <a:cubicBezTo>
                    <a:pt x="829346" y="343710"/>
                    <a:pt x="779792" y="415665"/>
                    <a:pt x="754676" y="454584"/>
                  </a:cubicBezTo>
                  <a:cubicBezTo>
                    <a:pt x="715757" y="515226"/>
                    <a:pt x="695166" y="559802"/>
                    <a:pt x="695845" y="567495"/>
                  </a:cubicBezTo>
                  <a:cubicBezTo>
                    <a:pt x="696071" y="567948"/>
                    <a:pt x="696071" y="568174"/>
                    <a:pt x="696524" y="568400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ransition/>
  <p:hf sldNum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D1508DE9-EAE1-4752-8552-5323153F9832}" type="datetimeFigureOut">
              <a:rPr lang="zh-CN" altLang="en-US" smtClean="0"/>
              <a:t>2025/5/7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1EDB2DC-1FD5-45A8-B8C2-08F04C6B763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hf sldNum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transition/>
  <p:hf sldNum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ransition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jpeg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tags" Target="../tags/tag120.xml"/><Relationship Id="rId13" Type="http://schemas.openxmlformats.org/officeDocument/2006/relationships/tags" Target="../tags/tag125.xml"/><Relationship Id="rId18" Type="http://schemas.openxmlformats.org/officeDocument/2006/relationships/tags" Target="../tags/tag130.xml"/><Relationship Id="rId26" Type="http://schemas.openxmlformats.org/officeDocument/2006/relationships/image" Target="../media/image31.jpeg"/><Relationship Id="rId3" Type="http://schemas.openxmlformats.org/officeDocument/2006/relationships/tags" Target="../tags/tag115.xml"/><Relationship Id="rId21" Type="http://schemas.openxmlformats.org/officeDocument/2006/relationships/tags" Target="../tags/tag133.xml"/><Relationship Id="rId7" Type="http://schemas.openxmlformats.org/officeDocument/2006/relationships/tags" Target="../tags/tag119.xml"/><Relationship Id="rId12" Type="http://schemas.openxmlformats.org/officeDocument/2006/relationships/tags" Target="../tags/tag124.xml"/><Relationship Id="rId17" Type="http://schemas.openxmlformats.org/officeDocument/2006/relationships/tags" Target="../tags/tag129.xml"/><Relationship Id="rId25" Type="http://schemas.openxmlformats.org/officeDocument/2006/relationships/image" Target="../media/image8.png"/><Relationship Id="rId2" Type="http://schemas.openxmlformats.org/officeDocument/2006/relationships/tags" Target="../tags/tag114.xml"/><Relationship Id="rId16" Type="http://schemas.openxmlformats.org/officeDocument/2006/relationships/tags" Target="../tags/tag128.xml"/><Relationship Id="rId20" Type="http://schemas.openxmlformats.org/officeDocument/2006/relationships/tags" Target="../tags/tag132.xml"/><Relationship Id="rId29" Type="http://schemas.openxmlformats.org/officeDocument/2006/relationships/image" Target="../media/image34.jpeg"/><Relationship Id="rId1" Type="http://schemas.openxmlformats.org/officeDocument/2006/relationships/tags" Target="../tags/tag113.xml"/><Relationship Id="rId6" Type="http://schemas.openxmlformats.org/officeDocument/2006/relationships/tags" Target="../tags/tag118.xml"/><Relationship Id="rId11" Type="http://schemas.openxmlformats.org/officeDocument/2006/relationships/tags" Target="../tags/tag123.xml"/><Relationship Id="rId24" Type="http://schemas.openxmlformats.org/officeDocument/2006/relationships/image" Target="../media/image30.jpeg"/><Relationship Id="rId5" Type="http://schemas.openxmlformats.org/officeDocument/2006/relationships/tags" Target="../tags/tag117.xml"/><Relationship Id="rId15" Type="http://schemas.openxmlformats.org/officeDocument/2006/relationships/tags" Target="../tags/tag127.xml"/><Relationship Id="rId23" Type="http://schemas.openxmlformats.org/officeDocument/2006/relationships/slideLayout" Target="../slideLayouts/slideLayout3.xml"/><Relationship Id="rId28" Type="http://schemas.openxmlformats.org/officeDocument/2006/relationships/image" Target="../media/image33.jpeg"/><Relationship Id="rId10" Type="http://schemas.openxmlformats.org/officeDocument/2006/relationships/tags" Target="../tags/tag122.xml"/><Relationship Id="rId19" Type="http://schemas.openxmlformats.org/officeDocument/2006/relationships/tags" Target="../tags/tag131.xml"/><Relationship Id="rId31" Type="http://schemas.openxmlformats.org/officeDocument/2006/relationships/image" Target="../media/image36.svg"/><Relationship Id="rId4" Type="http://schemas.openxmlformats.org/officeDocument/2006/relationships/tags" Target="../tags/tag116.xml"/><Relationship Id="rId9" Type="http://schemas.openxmlformats.org/officeDocument/2006/relationships/tags" Target="../tags/tag121.xml"/><Relationship Id="rId14" Type="http://schemas.openxmlformats.org/officeDocument/2006/relationships/tags" Target="../tags/tag126.xml"/><Relationship Id="rId22" Type="http://schemas.openxmlformats.org/officeDocument/2006/relationships/tags" Target="../tags/tag134.xml"/><Relationship Id="rId27" Type="http://schemas.openxmlformats.org/officeDocument/2006/relationships/image" Target="../media/image32.jpeg"/><Relationship Id="rId30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tags" Target="../tags/tag142.xml"/><Relationship Id="rId13" Type="http://schemas.openxmlformats.org/officeDocument/2006/relationships/slideLayout" Target="../slideLayouts/slideLayout3.xml"/><Relationship Id="rId3" Type="http://schemas.openxmlformats.org/officeDocument/2006/relationships/tags" Target="../tags/tag137.xml"/><Relationship Id="rId7" Type="http://schemas.openxmlformats.org/officeDocument/2006/relationships/tags" Target="../tags/tag141.xml"/><Relationship Id="rId12" Type="http://schemas.openxmlformats.org/officeDocument/2006/relationships/tags" Target="../tags/tag146.xml"/><Relationship Id="rId17" Type="http://schemas.openxmlformats.org/officeDocument/2006/relationships/image" Target="../media/image39.jpeg"/><Relationship Id="rId2" Type="http://schemas.openxmlformats.org/officeDocument/2006/relationships/tags" Target="../tags/tag136.xml"/><Relationship Id="rId16" Type="http://schemas.openxmlformats.org/officeDocument/2006/relationships/image" Target="../media/image38.jpeg"/><Relationship Id="rId1" Type="http://schemas.openxmlformats.org/officeDocument/2006/relationships/tags" Target="../tags/tag135.xml"/><Relationship Id="rId6" Type="http://schemas.openxmlformats.org/officeDocument/2006/relationships/tags" Target="../tags/tag140.xml"/><Relationship Id="rId11" Type="http://schemas.openxmlformats.org/officeDocument/2006/relationships/tags" Target="../tags/tag145.xml"/><Relationship Id="rId5" Type="http://schemas.openxmlformats.org/officeDocument/2006/relationships/tags" Target="../tags/tag139.xml"/><Relationship Id="rId15" Type="http://schemas.openxmlformats.org/officeDocument/2006/relationships/image" Target="../media/image37.jpeg"/><Relationship Id="rId10" Type="http://schemas.openxmlformats.org/officeDocument/2006/relationships/tags" Target="../tags/tag144.xml"/><Relationship Id="rId4" Type="http://schemas.openxmlformats.org/officeDocument/2006/relationships/tags" Target="../tags/tag138.xml"/><Relationship Id="rId9" Type="http://schemas.openxmlformats.org/officeDocument/2006/relationships/tags" Target="../tags/tag143.xml"/><Relationship Id="rId14" Type="http://schemas.openxmlformats.org/officeDocument/2006/relationships/notesSlide" Target="../notesSlides/notesSlide3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tags" Target="../tags/tag154.xml"/><Relationship Id="rId13" Type="http://schemas.openxmlformats.org/officeDocument/2006/relationships/tags" Target="../tags/tag159.xml"/><Relationship Id="rId18" Type="http://schemas.openxmlformats.org/officeDocument/2006/relationships/tags" Target="../tags/tag164.xml"/><Relationship Id="rId3" Type="http://schemas.openxmlformats.org/officeDocument/2006/relationships/tags" Target="../tags/tag149.xml"/><Relationship Id="rId21" Type="http://schemas.openxmlformats.org/officeDocument/2006/relationships/tags" Target="../tags/tag167.xml"/><Relationship Id="rId7" Type="http://schemas.openxmlformats.org/officeDocument/2006/relationships/tags" Target="../tags/tag153.xml"/><Relationship Id="rId12" Type="http://schemas.openxmlformats.org/officeDocument/2006/relationships/tags" Target="../tags/tag158.xml"/><Relationship Id="rId17" Type="http://schemas.openxmlformats.org/officeDocument/2006/relationships/tags" Target="../tags/tag163.xml"/><Relationship Id="rId2" Type="http://schemas.openxmlformats.org/officeDocument/2006/relationships/tags" Target="../tags/tag148.xml"/><Relationship Id="rId16" Type="http://schemas.openxmlformats.org/officeDocument/2006/relationships/tags" Target="../tags/tag162.xml"/><Relationship Id="rId20" Type="http://schemas.openxmlformats.org/officeDocument/2006/relationships/tags" Target="../tags/tag166.xml"/><Relationship Id="rId1" Type="http://schemas.openxmlformats.org/officeDocument/2006/relationships/tags" Target="../tags/tag147.xml"/><Relationship Id="rId6" Type="http://schemas.openxmlformats.org/officeDocument/2006/relationships/tags" Target="../tags/tag152.xml"/><Relationship Id="rId11" Type="http://schemas.openxmlformats.org/officeDocument/2006/relationships/tags" Target="../tags/tag157.xml"/><Relationship Id="rId24" Type="http://schemas.openxmlformats.org/officeDocument/2006/relationships/image" Target="../media/image41.jpeg"/><Relationship Id="rId5" Type="http://schemas.openxmlformats.org/officeDocument/2006/relationships/tags" Target="../tags/tag151.xml"/><Relationship Id="rId15" Type="http://schemas.openxmlformats.org/officeDocument/2006/relationships/tags" Target="../tags/tag161.xml"/><Relationship Id="rId23" Type="http://schemas.openxmlformats.org/officeDocument/2006/relationships/image" Target="../media/image40.jpeg"/><Relationship Id="rId10" Type="http://schemas.openxmlformats.org/officeDocument/2006/relationships/tags" Target="../tags/tag156.xml"/><Relationship Id="rId19" Type="http://schemas.openxmlformats.org/officeDocument/2006/relationships/tags" Target="../tags/tag165.xml"/><Relationship Id="rId4" Type="http://schemas.openxmlformats.org/officeDocument/2006/relationships/tags" Target="../tags/tag150.xml"/><Relationship Id="rId9" Type="http://schemas.openxmlformats.org/officeDocument/2006/relationships/tags" Target="../tags/tag155.xml"/><Relationship Id="rId14" Type="http://schemas.openxmlformats.org/officeDocument/2006/relationships/tags" Target="../tags/tag160.xml"/><Relationship Id="rId22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9.xml"/><Relationship Id="rId13" Type="http://schemas.openxmlformats.org/officeDocument/2006/relationships/tags" Target="../tags/tag14.xml"/><Relationship Id="rId18" Type="http://schemas.openxmlformats.org/officeDocument/2006/relationships/tags" Target="../tags/tag19.xml"/><Relationship Id="rId3" Type="http://schemas.openxmlformats.org/officeDocument/2006/relationships/tags" Target="../tags/tag4.xml"/><Relationship Id="rId21" Type="http://schemas.openxmlformats.org/officeDocument/2006/relationships/image" Target="../media/image10.png"/><Relationship Id="rId7" Type="http://schemas.openxmlformats.org/officeDocument/2006/relationships/tags" Target="../tags/tag8.xml"/><Relationship Id="rId12" Type="http://schemas.openxmlformats.org/officeDocument/2006/relationships/tags" Target="../tags/tag13.xml"/><Relationship Id="rId17" Type="http://schemas.openxmlformats.org/officeDocument/2006/relationships/tags" Target="../tags/tag18.xml"/><Relationship Id="rId2" Type="http://schemas.openxmlformats.org/officeDocument/2006/relationships/tags" Target="../tags/tag3.xml"/><Relationship Id="rId16" Type="http://schemas.openxmlformats.org/officeDocument/2006/relationships/tags" Target="../tags/tag17.xml"/><Relationship Id="rId20" Type="http://schemas.openxmlformats.org/officeDocument/2006/relationships/image" Target="../media/image9.png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tags" Target="../tags/tag12.xml"/><Relationship Id="rId5" Type="http://schemas.openxmlformats.org/officeDocument/2006/relationships/tags" Target="../tags/tag6.xml"/><Relationship Id="rId15" Type="http://schemas.openxmlformats.org/officeDocument/2006/relationships/tags" Target="../tags/tag16.xml"/><Relationship Id="rId10" Type="http://schemas.openxmlformats.org/officeDocument/2006/relationships/tags" Target="../tags/tag11.xml"/><Relationship Id="rId19" Type="http://schemas.openxmlformats.org/officeDocument/2006/relationships/slideLayout" Target="../slideLayouts/slideLayout1.xml"/><Relationship Id="rId4" Type="http://schemas.openxmlformats.org/officeDocument/2006/relationships/tags" Target="../tags/tag5.xml"/><Relationship Id="rId9" Type="http://schemas.openxmlformats.org/officeDocument/2006/relationships/tags" Target="../tags/tag10.xml"/><Relationship Id="rId14" Type="http://schemas.openxmlformats.org/officeDocument/2006/relationships/tags" Target="../tags/tag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tags" Target="../tags/tag27.xml"/><Relationship Id="rId13" Type="http://schemas.openxmlformats.org/officeDocument/2006/relationships/tags" Target="../tags/tag32.xml"/><Relationship Id="rId18" Type="http://schemas.openxmlformats.org/officeDocument/2006/relationships/tags" Target="../tags/tag37.xml"/><Relationship Id="rId26" Type="http://schemas.openxmlformats.org/officeDocument/2006/relationships/slideLayout" Target="../slideLayouts/slideLayout3.xml"/><Relationship Id="rId3" Type="http://schemas.openxmlformats.org/officeDocument/2006/relationships/tags" Target="../tags/tag22.xml"/><Relationship Id="rId21" Type="http://schemas.openxmlformats.org/officeDocument/2006/relationships/tags" Target="../tags/tag40.xml"/><Relationship Id="rId7" Type="http://schemas.openxmlformats.org/officeDocument/2006/relationships/tags" Target="../tags/tag26.xml"/><Relationship Id="rId12" Type="http://schemas.openxmlformats.org/officeDocument/2006/relationships/tags" Target="../tags/tag31.xml"/><Relationship Id="rId17" Type="http://schemas.openxmlformats.org/officeDocument/2006/relationships/tags" Target="../tags/tag36.xml"/><Relationship Id="rId25" Type="http://schemas.openxmlformats.org/officeDocument/2006/relationships/tags" Target="../tags/tag44.xml"/><Relationship Id="rId2" Type="http://schemas.openxmlformats.org/officeDocument/2006/relationships/tags" Target="../tags/tag21.xml"/><Relationship Id="rId16" Type="http://schemas.openxmlformats.org/officeDocument/2006/relationships/tags" Target="../tags/tag35.xml"/><Relationship Id="rId20" Type="http://schemas.openxmlformats.org/officeDocument/2006/relationships/tags" Target="../tags/tag39.xml"/><Relationship Id="rId1" Type="http://schemas.openxmlformats.org/officeDocument/2006/relationships/tags" Target="../tags/tag20.xml"/><Relationship Id="rId6" Type="http://schemas.openxmlformats.org/officeDocument/2006/relationships/tags" Target="../tags/tag25.xml"/><Relationship Id="rId11" Type="http://schemas.openxmlformats.org/officeDocument/2006/relationships/tags" Target="../tags/tag30.xml"/><Relationship Id="rId24" Type="http://schemas.openxmlformats.org/officeDocument/2006/relationships/tags" Target="../tags/tag43.xml"/><Relationship Id="rId5" Type="http://schemas.openxmlformats.org/officeDocument/2006/relationships/tags" Target="../tags/tag24.xml"/><Relationship Id="rId15" Type="http://schemas.openxmlformats.org/officeDocument/2006/relationships/tags" Target="../tags/tag34.xml"/><Relationship Id="rId23" Type="http://schemas.openxmlformats.org/officeDocument/2006/relationships/tags" Target="../tags/tag42.xml"/><Relationship Id="rId28" Type="http://schemas.openxmlformats.org/officeDocument/2006/relationships/image" Target="../media/image16.jpeg"/><Relationship Id="rId10" Type="http://schemas.openxmlformats.org/officeDocument/2006/relationships/tags" Target="../tags/tag29.xml"/><Relationship Id="rId19" Type="http://schemas.openxmlformats.org/officeDocument/2006/relationships/tags" Target="../tags/tag38.xml"/><Relationship Id="rId4" Type="http://schemas.openxmlformats.org/officeDocument/2006/relationships/tags" Target="../tags/tag23.xml"/><Relationship Id="rId9" Type="http://schemas.openxmlformats.org/officeDocument/2006/relationships/tags" Target="../tags/tag28.xml"/><Relationship Id="rId14" Type="http://schemas.openxmlformats.org/officeDocument/2006/relationships/tags" Target="../tags/tag33.xml"/><Relationship Id="rId22" Type="http://schemas.openxmlformats.org/officeDocument/2006/relationships/tags" Target="../tags/tag41.xml"/><Relationship Id="rId27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tags" Target="../tags/tag52.xml"/><Relationship Id="rId13" Type="http://schemas.openxmlformats.org/officeDocument/2006/relationships/tags" Target="../tags/tag57.xml"/><Relationship Id="rId18" Type="http://schemas.openxmlformats.org/officeDocument/2006/relationships/tags" Target="../tags/tag62.xml"/><Relationship Id="rId26" Type="http://schemas.openxmlformats.org/officeDocument/2006/relationships/image" Target="../media/image17.png"/><Relationship Id="rId3" Type="http://schemas.openxmlformats.org/officeDocument/2006/relationships/tags" Target="../tags/tag47.xml"/><Relationship Id="rId21" Type="http://schemas.openxmlformats.org/officeDocument/2006/relationships/tags" Target="../tags/tag65.xml"/><Relationship Id="rId7" Type="http://schemas.openxmlformats.org/officeDocument/2006/relationships/tags" Target="../tags/tag51.xml"/><Relationship Id="rId12" Type="http://schemas.openxmlformats.org/officeDocument/2006/relationships/tags" Target="../tags/tag56.xml"/><Relationship Id="rId17" Type="http://schemas.openxmlformats.org/officeDocument/2006/relationships/tags" Target="../tags/tag61.xml"/><Relationship Id="rId25" Type="http://schemas.openxmlformats.org/officeDocument/2006/relationships/slideLayout" Target="../slideLayouts/slideLayout3.xml"/><Relationship Id="rId2" Type="http://schemas.openxmlformats.org/officeDocument/2006/relationships/tags" Target="../tags/tag46.xml"/><Relationship Id="rId16" Type="http://schemas.openxmlformats.org/officeDocument/2006/relationships/tags" Target="../tags/tag60.xml"/><Relationship Id="rId20" Type="http://schemas.openxmlformats.org/officeDocument/2006/relationships/tags" Target="../tags/tag64.xml"/><Relationship Id="rId29" Type="http://schemas.openxmlformats.org/officeDocument/2006/relationships/image" Target="../media/image20.jpeg"/><Relationship Id="rId1" Type="http://schemas.openxmlformats.org/officeDocument/2006/relationships/tags" Target="../tags/tag45.xml"/><Relationship Id="rId6" Type="http://schemas.openxmlformats.org/officeDocument/2006/relationships/tags" Target="../tags/tag50.xml"/><Relationship Id="rId11" Type="http://schemas.openxmlformats.org/officeDocument/2006/relationships/tags" Target="../tags/tag55.xml"/><Relationship Id="rId24" Type="http://schemas.openxmlformats.org/officeDocument/2006/relationships/tags" Target="../tags/tag68.xml"/><Relationship Id="rId5" Type="http://schemas.openxmlformats.org/officeDocument/2006/relationships/tags" Target="../tags/tag49.xml"/><Relationship Id="rId15" Type="http://schemas.openxmlformats.org/officeDocument/2006/relationships/tags" Target="../tags/tag59.xml"/><Relationship Id="rId23" Type="http://schemas.openxmlformats.org/officeDocument/2006/relationships/tags" Target="../tags/tag67.xml"/><Relationship Id="rId28" Type="http://schemas.openxmlformats.org/officeDocument/2006/relationships/image" Target="../media/image19.jpeg"/><Relationship Id="rId10" Type="http://schemas.openxmlformats.org/officeDocument/2006/relationships/tags" Target="../tags/tag54.xml"/><Relationship Id="rId19" Type="http://schemas.openxmlformats.org/officeDocument/2006/relationships/tags" Target="../tags/tag63.xml"/><Relationship Id="rId4" Type="http://schemas.openxmlformats.org/officeDocument/2006/relationships/tags" Target="../tags/tag48.xml"/><Relationship Id="rId9" Type="http://schemas.openxmlformats.org/officeDocument/2006/relationships/tags" Target="../tags/tag53.xml"/><Relationship Id="rId14" Type="http://schemas.openxmlformats.org/officeDocument/2006/relationships/tags" Target="../tags/tag58.xml"/><Relationship Id="rId22" Type="http://schemas.openxmlformats.org/officeDocument/2006/relationships/tags" Target="../tags/tag66.xml"/><Relationship Id="rId27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tags" Target="../tags/tag81.xml"/><Relationship Id="rId18" Type="http://schemas.openxmlformats.org/officeDocument/2006/relationships/tags" Target="../tags/tag86.xml"/><Relationship Id="rId26" Type="http://schemas.openxmlformats.org/officeDocument/2006/relationships/tags" Target="../tags/tag94.xml"/><Relationship Id="rId39" Type="http://schemas.openxmlformats.org/officeDocument/2006/relationships/tags" Target="../tags/tag107.xml"/><Relationship Id="rId21" Type="http://schemas.openxmlformats.org/officeDocument/2006/relationships/tags" Target="../tags/tag89.xml"/><Relationship Id="rId34" Type="http://schemas.openxmlformats.org/officeDocument/2006/relationships/tags" Target="../tags/tag102.xml"/><Relationship Id="rId42" Type="http://schemas.openxmlformats.org/officeDocument/2006/relationships/tags" Target="../tags/tag110.xml"/><Relationship Id="rId7" Type="http://schemas.openxmlformats.org/officeDocument/2006/relationships/tags" Target="../tags/tag75.xml"/><Relationship Id="rId2" Type="http://schemas.openxmlformats.org/officeDocument/2006/relationships/tags" Target="../tags/tag70.xml"/><Relationship Id="rId16" Type="http://schemas.openxmlformats.org/officeDocument/2006/relationships/tags" Target="../tags/tag84.xml"/><Relationship Id="rId29" Type="http://schemas.openxmlformats.org/officeDocument/2006/relationships/tags" Target="../tags/tag97.xml"/><Relationship Id="rId1" Type="http://schemas.openxmlformats.org/officeDocument/2006/relationships/tags" Target="../tags/tag69.xml"/><Relationship Id="rId6" Type="http://schemas.openxmlformats.org/officeDocument/2006/relationships/tags" Target="../tags/tag74.xml"/><Relationship Id="rId11" Type="http://schemas.openxmlformats.org/officeDocument/2006/relationships/tags" Target="../tags/tag79.xml"/><Relationship Id="rId24" Type="http://schemas.openxmlformats.org/officeDocument/2006/relationships/tags" Target="../tags/tag92.xml"/><Relationship Id="rId32" Type="http://schemas.openxmlformats.org/officeDocument/2006/relationships/tags" Target="../tags/tag100.xml"/><Relationship Id="rId37" Type="http://schemas.openxmlformats.org/officeDocument/2006/relationships/tags" Target="../tags/tag105.xml"/><Relationship Id="rId40" Type="http://schemas.openxmlformats.org/officeDocument/2006/relationships/tags" Target="../tags/tag108.xml"/><Relationship Id="rId45" Type="http://schemas.openxmlformats.org/officeDocument/2006/relationships/slideLayout" Target="../slideLayouts/slideLayout3.xml"/><Relationship Id="rId5" Type="http://schemas.openxmlformats.org/officeDocument/2006/relationships/tags" Target="../tags/tag73.xml"/><Relationship Id="rId15" Type="http://schemas.openxmlformats.org/officeDocument/2006/relationships/tags" Target="../tags/tag83.xml"/><Relationship Id="rId23" Type="http://schemas.openxmlformats.org/officeDocument/2006/relationships/tags" Target="../tags/tag91.xml"/><Relationship Id="rId28" Type="http://schemas.openxmlformats.org/officeDocument/2006/relationships/tags" Target="../tags/tag96.xml"/><Relationship Id="rId36" Type="http://schemas.openxmlformats.org/officeDocument/2006/relationships/tags" Target="../tags/tag104.xml"/><Relationship Id="rId10" Type="http://schemas.openxmlformats.org/officeDocument/2006/relationships/tags" Target="../tags/tag78.xml"/><Relationship Id="rId19" Type="http://schemas.openxmlformats.org/officeDocument/2006/relationships/tags" Target="../tags/tag87.xml"/><Relationship Id="rId31" Type="http://schemas.openxmlformats.org/officeDocument/2006/relationships/tags" Target="../tags/tag99.xml"/><Relationship Id="rId44" Type="http://schemas.openxmlformats.org/officeDocument/2006/relationships/tags" Target="../tags/tag112.xml"/><Relationship Id="rId4" Type="http://schemas.openxmlformats.org/officeDocument/2006/relationships/tags" Target="../tags/tag72.xml"/><Relationship Id="rId9" Type="http://schemas.openxmlformats.org/officeDocument/2006/relationships/tags" Target="../tags/tag77.xml"/><Relationship Id="rId14" Type="http://schemas.openxmlformats.org/officeDocument/2006/relationships/tags" Target="../tags/tag82.xml"/><Relationship Id="rId22" Type="http://schemas.openxmlformats.org/officeDocument/2006/relationships/tags" Target="../tags/tag90.xml"/><Relationship Id="rId27" Type="http://schemas.openxmlformats.org/officeDocument/2006/relationships/tags" Target="../tags/tag95.xml"/><Relationship Id="rId30" Type="http://schemas.openxmlformats.org/officeDocument/2006/relationships/tags" Target="../tags/tag98.xml"/><Relationship Id="rId35" Type="http://schemas.openxmlformats.org/officeDocument/2006/relationships/tags" Target="../tags/tag103.xml"/><Relationship Id="rId43" Type="http://schemas.openxmlformats.org/officeDocument/2006/relationships/tags" Target="../tags/tag111.xml"/><Relationship Id="rId8" Type="http://schemas.openxmlformats.org/officeDocument/2006/relationships/tags" Target="../tags/tag76.xml"/><Relationship Id="rId3" Type="http://schemas.openxmlformats.org/officeDocument/2006/relationships/tags" Target="../tags/tag71.xml"/><Relationship Id="rId12" Type="http://schemas.openxmlformats.org/officeDocument/2006/relationships/tags" Target="../tags/tag80.xml"/><Relationship Id="rId17" Type="http://schemas.openxmlformats.org/officeDocument/2006/relationships/tags" Target="../tags/tag85.xml"/><Relationship Id="rId25" Type="http://schemas.openxmlformats.org/officeDocument/2006/relationships/tags" Target="../tags/tag93.xml"/><Relationship Id="rId33" Type="http://schemas.openxmlformats.org/officeDocument/2006/relationships/tags" Target="../tags/tag101.xml"/><Relationship Id="rId38" Type="http://schemas.openxmlformats.org/officeDocument/2006/relationships/tags" Target="../tags/tag106.xml"/><Relationship Id="rId20" Type="http://schemas.openxmlformats.org/officeDocument/2006/relationships/tags" Target="../tags/tag88.xml"/><Relationship Id="rId41" Type="http://schemas.openxmlformats.org/officeDocument/2006/relationships/tags" Target="../tags/tag10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jpeg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框 25" hidden="1"/>
          <p:cNvSpPr txBox="1"/>
          <p:nvPr/>
        </p:nvSpPr>
        <p:spPr>
          <a:xfrm>
            <a:off x="3311862" y="773237"/>
            <a:ext cx="608371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500" dirty="0">
                <a:solidFill>
                  <a:srgbClr val="4A9D21"/>
                </a:solidFill>
                <a:latin typeface="Arial" panose="020B0604020202020204" pitchFamily="34" charset="0"/>
                <a:ea typeface="方正正大黑简体" panose="02000000000000000000" pitchFamily="2" charset="-122"/>
                <a:sym typeface="Arial" panose="020B0604020202020204" pitchFamily="34" charset="0"/>
              </a:rPr>
              <a:t>粮安天下</a:t>
            </a:r>
          </a:p>
        </p:txBody>
      </p:sp>
      <p:sp>
        <p:nvSpPr>
          <p:cNvPr id="27" name="文本框 26" hidden="1"/>
          <p:cNvSpPr txBox="1"/>
          <p:nvPr/>
        </p:nvSpPr>
        <p:spPr>
          <a:xfrm>
            <a:off x="2002571" y="3002258"/>
            <a:ext cx="81868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 dirty="0">
                <a:solidFill>
                  <a:schemeClr val="accent4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共建</a:t>
            </a:r>
            <a:r>
              <a:rPr lang="zh-CN" altLang="en-US" sz="4800" dirty="0">
                <a:solidFill>
                  <a:schemeClr val="accent4"/>
                </a:solidFill>
                <a:effectLst/>
                <a:latin typeface="Arial" panose="020B0604020202020204" pitchFamily="34" charset="0"/>
                <a:ea typeface="三极行楷简体-粗" panose="00000500000000000000" pitchFamily="2" charset="-122"/>
                <a:sym typeface="Arial" panose="020B0604020202020204" pitchFamily="34" charset="0"/>
              </a:rPr>
              <a:t>更好生活</a:t>
            </a:r>
            <a:r>
              <a:rPr lang="zh-CN" altLang="en-US" sz="4800" dirty="0">
                <a:solidFill>
                  <a:schemeClr val="accent4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，共创</a:t>
            </a:r>
            <a:r>
              <a:rPr lang="zh-CN" altLang="en-US" sz="4800" dirty="0">
                <a:solidFill>
                  <a:schemeClr val="accent4"/>
                </a:solidFill>
                <a:effectLst/>
                <a:latin typeface="Arial" panose="020B0604020202020204" pitchFamily="34" charset="0"/>
                <a:ea typeface="三极行楷简体-粗" panose="00000500000000000000" pitchFamily="2" charset="-122"/>
                <a:sym typeface="Arial" panose="020B0604020202020204" pitchFamily="34" charset="0"/>
              </a:rPr>
              <a:t>美好未来</a:t>
            </a:r>
          </a:p>
        </p:txBody>
      </p:sp>
      <p:sp>
        <p:nvSpPr>
          <p:cNvPr id="73" name="任意多边形: 形状 72"/>
          <p:cNvSpPr/>
          <p:nvPr/>
        </p:nvSpPr>
        <p:spPr>
          <a:xfrm flipH="1">
            <a:off x="9380803" y="1071360"/>
            <a:ext cx="2858724" cy="2327717"/>
          </a:xfrm>
          <a:custGeom>
            <a:avLst/>
            <a:gdLst>
              <a:gd name="connsiteX0" fmla="*/ 0 w 2355534"/>
              <a:gd name="connsiteY0" fmla="*/ 0 h 1917994"/>
              <a:gd name="connsiteX1" fmla="*/ 21430 w 2355534"/>
              <a:gd name="connsiteY1" fmla="*/ 8394 h 1917994"/>
              <a:gd name="connsiteX2" fmla="*/ 744038 w 2355534"/>
              <a:gd name="connsiteY2" fmla="*/ 622868 h 1917994"/>
              <a:gd name="connsiteX3" fmla="*/ 2355534 w 2355534"/>
              <a:gd name="connsiteY3" fmla="*/ 845235 h 1917994"/>
              <a:gd name="connsiteX4" fmla="*/ 285749 w 2355534"/>
              <a:gd name="connsiteY4" fmla="*/ 885661 h 1917994"/>
              <a:gd name="connsiteX5" fmla="*/ 485774 w 2355534"/>
              <a:gd name="connsiteY5" fmla="*/ 1423823 h 1917994"/>
              <a:gd name="connsiteX6" fmla="*/ 571499 w 2355534"/>
              <a:gd name="connsiteY6" fmla="*/ 1766724 h 1917994"/>
              <a:gd name="connsiteX7" fmla="*/ 16022 w 2355534"/>
              <a:gd name="connsiteY7" fmla="*/ 1917994 h 1917994"/>
              <a:gd name="connsiteX8" fmla="*/ 0 w 2355534"/>
              <a:gd name="connsiteY8" fmla="*/ 1917396 h 1917994"/>
              <a:gd name="connsiteX9" fmla="*/ 0 w 2355534"/>
              <a:gd name="connsiteY9" fmla="*/ 0 h 1917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355534" h="1917992">
                <a:moveTo>
                  <a:pt x="0" y="0"/>
                </a:moveTo>
                <a:lnTo>
                  <a:pt x="21430" y="8394"/>
                </a:lnTo>
                <a:cubicBezTo>
                  <a:pt x="182016" y="93003"/>
                  <a:pt x="367737" y="452034"/>
                  <a:pt x="744038" y="622868"/>
                </a:cubicBezTo>
                <a:cubicBezTo>
                  <a:pt x="1189564" y="825129"/>
                  <a:pt x="2094675" y="935661"/>
                  <a:pt x="2355534" y="845235"/>
                </a:cubicBezTo>
                <a:cubicBezTo>
                  <a:pt x="1733949" y="1064838"/>
                  <a:pt x="597376" y="789230"/>
                  <a:pt x="285749" y="885661"/>
                </a:cubicBezTo>
                <a:cubicBezTo>
                  <a:pt x="-25878" y="982092"/>
                  <a:pt x="261937" y="1315080"/>
                  <a:pt x="485774" y="1423823"/>
                </a:cubicBezTo>
                <a:cubicBezTo>
                  <a:pt x="709611" y="1532566"/>
                  <a:pt x="696911" y="1699255"/>
                  <a:pt x="571499" y="1766724"/>
                </a:cubicBezTo>
                <a:cubicBezTo>
                  <a:pt x="493117" y="1808892"/>
                  <a:pt x="230249" y="1914932"/>
                  <a:pt x="16022" y="1917994"/>
                </a:cubicBezTo>
                <a:lnTo>
                  <a:pt x="0" y="191739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7DB149">
                  <a:lumMod val="60000"/>
                  <a:lumOff val="40000"/>
                </a:srgbClr>
              </a:gs>
              <a:gs pos="100000">
                <a:srgbClr val="AED17F">
                  <a:lumMod val="60000"/>
                  <a:lumOff val="40000"/>
                </a:srgbClr>
              </a:gs>
              <a:gs pos="56000">
                <a:srgbClr val="AED17F">
                  <a:lumMod val="30000"/>
                  <a:lumOff val="70000"/>
                  <a:alpha val="0"/>
                </a:srgbClr>
              </a:gs>
            </a:gsLst>
            <a:lin ang="5400000" scaled="1"/>
          </a:gradFill>
          <a:ln w="1905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方正正大黑简体" panose="02000000000000000000" pitchFamily="2" charset="-122"/>
              <a:cs typeface="+mn-cs"/>
              <a:sym typeface="Arial" panose="020B0604020202020204" pitchFamily="34" charset="0"/>
            </a:endParaRPr>
          </a:p>
        </p:txBody>
      </p:sp>
      <p:pic>
        <p:nvPicPr>
          <p:cNvPr id="117" name="图片 116" descr="黑暗中亮着灯&#10;&#10;低可信度描述已自动生成"/>
          <p:cNvPicPr>
            <a:picLocks noChangeAspect="1"/>
          </p:cNvPicPr>
          <p:nvPr/>
        </p:nvPicPr>
        <p:blipFill>
          <a:blip r:embed="rId3" cstate="screen"/>
          <a:srcRect/>
          <a:stretch>
            <a:fillRect/>
          </a:stretch>
        </p:blipFill>
        <p:spPr>
          <a:xfrm rot="5699801">
            <a:off x="48643" y="1226484"/>
            <a:ext cx="1914049" cy="590974"/>
          </a:xfrm>
          <a:prstGeom prst="rect">
            <a:avLst/>
          </a:prstGeom>
        </p:spPr>
      </p:pic>
      <p:pic>
        <p:nvPicPr>
          <p:cNvPr id="118" name="图片 117" descr="黑暗中亮着灯&#10;&#10;低可信度描述已自动生成"/>
          <p:cNvPicPr>
            <a:picLocks noChangeAspect="1"/>
          </p:cNvPicPr>
          <p:nvPr/>
        </p:nvPicPr>
        <p:blipFill>
          <a:blip r:embed="rId4" cstate="screen"/>
          <a:srcRect/>
          <a:stretch>
            <a:fillRect/>
          </a:stretch>
        </p:blipFill>
        <p:spPr>
          <a:xfrm>
            <a:off x="1191929" y="4157196"/>
            <a:ext cx="2302829" cy="1220944"/>
          </a:xfrm>
          <a:prstGeom prst="rect">
            <a:avLst/>
          </a:prstGeom>
        </p:spPr>
      </p:pic>
      <p:pic>
        <p:nvPicPr>
          <p:cNvPr id="119" name="图片 118" descr="黑暗中亮着灯&#10;&#10;低可信度描述已自动生成"/>
          <p:cNvPicPr>
            <a:picLocks noChangeAspect="1"/>
          </p:cNvPicPr>
          <p:nvPr/>
        </p:nvPicPr>
        <p:blipFill>
          <a:blip r:embed="rId3" cstate="screen"/>
          <a:srcRect/>
          <a:stretch>
            <a:fillRect/>
          </a:stretch>
        </p:blipFill>
        <p:spPr>
          <a:xfrm>
            <a:off x="9562348" y="515940"/>
            <a:ext cx="2812374" cy="868336"/>
          </a:xfrm>
          <a:prstGeom prst="rect">
            <a:avLst/>
          </a:prstGeom>
        </p:spPr>
      </p:pic>
      <p:pic>
        <p:nvPicPr>
          <p:cNvPr id="133" name="图片 132"/>
          <p:cNvPicPr>
            <a:picLocks noChangeAspect="1"/>
          </p:cNvPicPr>
          <p:nvPr/>
        </p:nvPicPr>
        <p:blipFill>
          <a:blip r:embed="rId5" cstate="screen"/>
          <a:srcRect/>
          <a:stretch>
            <a:fillRect/>
          </a:stretch>
        </p:blipFill>
        <p:spPr>
          <a:xfrm>
            <a:off x="9857947" y="1110611"/>
            <a:ext cx="2859272" cy="1283984"/>
          </a:xfrm>
          <a:prstGeom prst="rect">
            <a:avLst/>
          </a:prstGeom>
        </p:spPr>
      </p:pic>
      <p:sp>
        <p:nvSpPr>
          <p:cNvPr id="32" name="文本框 31"/>
          <p:cNvSpPr txBox="1"/>
          <p:nvPr/>
        </p:nvSpPr>
        <p:spPr>
          <a:xfrm>
            <a:off x="3000531" y="790550"/>
            <a:ext cx="1935480" cy="2214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3800" dirty="0">
                <a:gradFill>
                  <a:gsLst>
                    <a:gs pos="20000">
                      <a:schemeClr val="accent1"/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2700000" scaled="0"/>
                </a:gradFill>
                <a:effectLst>
                  <a:outerShdw blurRad="76200" dist="63500" dir="5400000" algn="t" rotWithShape="0">
                    <a:schemeClr val="accent2">
                      <a:alpha val="20000"/>
                    </a:schemeClr>
                  </a:outerShdw>
                </a:effectLst>
                <a:latin typeface="Arial" panose="020B0604020202020204" pitchFamily="34" charset="0"/>
                <a:ea typeface="方正正大黑简体" panose="02000000000000000000" pitchFamily="2" charset="-122"/>
                <a:sym typeface="Arial" panose="020B0604020202020204" pitchFamily="34" charset="0"/>
              </a:rPr>
              <a:t>大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4516545" y="966419"/>
            <a:ext cx="1935480" cy="2214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3800" dirty="0">
                <a:gradFill>
                  <a:gsLst>
                    <a:gs pos="20000">
                      <a:schemeClr val="accent1"/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2700000" scaled="0"/>
                </a:gradFill>
                <a:effectLst>
                  <a:outerShdw blurRad="76200" dist="63500" dir="5400000" algn="t" rotWithShape="0">
                    <a:schemeClr val="accent2">
                      <a:alpha val="20000"/>
                    </a:schemeClr>
                  </a:outerShdw>
                </a:effectLst>
                <a:latin typeface="Arial" panose="020B0604020202020204" pitchFamily="34" charset="0"/>
                <a:ea typeface="方正正大黑简体" panose="02000000000000000000" pitchFamily="2" charset="-122"/>
                <a:sym typeface="Arial" panose="020B0604020202020204" pitchFamily="34" charset="0"/>
              </a:rPr>
              <a:t>食</a:t>
            </a:r>
          </a:p>
        </p:txBody>
      </p:sp>
      <p:sp>
        <p:nvSpPr>
          <p:cNvPr id="34" name="文本框 33"/>
          <p:cNvSpPr txBox="1"/>
          <p:nvPr/>
        </p:nvSpPr>
        <p:spPr>
          <a:xfrm>
            <a:off x="6026592" y="730397"/>
            <a:ext cx="1935480" cy="2214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3800" dirty="0">
                <a:gradFill>
                  <a:gsLst>
                    <a:gs pos="20000">
                      <a:schemeClr val="accent1"/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2700000" scaled="0"/>
                </a:gradFill>
                <a:effectLst>
                  <a:outerShdw blurRad="76200" dist="63500" dir="5400000" algn="t" rotWithShape="0">
                    <a:schemeClr val="accent2">
                      <a:alpha val="20000"/>
                    </a:schemeClr>
                  </a:outerShdw>
                </a:effectLst>
                <a:latin typeface="Arial" panose="020B0604020202020204" pitchFamily="34" charset="0"/>
                <a:ea typeface="方正正大黑简体" panose="02000000000000000000" pitchFamily="2" charset="-122"/>
                <a:sym typeface="Arial" panose="020B0604020202020204" pitchFamily="34" charset="0"/>
              </a:rPr>
              <a:t>物</a:t>
            </a:r>
          </a:p>
        </p:txBody>
      </p:sp>
      <p:sp>
        <p:nvSpPr>
          <p:cNvPr id="35" name="文本框 34"/>
          <p:cNvSpPr txBox="1"/>
          <p:nvPr/>
        </p:nvSpPr>
        <p:spPr>
          <a:xfrm>
            <a:off x="7250648" y="1085881"/>
            <a:ext cx="1935480" cy="2214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3800" dirty="0">
                <a:gradFill>
                  <a:gsLst>
                    <a:gs pos="20000">
                      <a:schemeClr val="accent1"/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2700000" scaled="0"/>
                </a:gradFill>
                <a:effectLst>
                  <a:outerShdw blurRad="76200" dist="63500" dir="5400000" algn="t" rotWithShape="0">
                    <a:schemeClr val="accent2">
                      <a:alpha val="20000"/>
                    </a:schemeClr>
                  </a:outerShdw>
                </a:effectLst>
                <a:latin typeface="Arial" panose="020B0604020202020204" pitchFamily="34" charset="0"/>
                <a:ea typeface="方正正大黑简体" panose="02000000000000000000" pitchFamily="2" charset="-122"/>
                <a:sym typeface="Arial" panose="020B0604020202020204" pitchFamily="34" charset="0"/>
              </a:rPr>
              <a:t>观</a:t>
            </a:r>
          </a:p>
        </p:txBody>
      </p:sp>
      <p:sp>
        <p:nvSpPr>
          <p:cNvPr id="82" name="矩形 81"/>
          <p:cNvSpPr/>
          <p:nvPr/>
        </p:nvSpPr>
        <p:spPr>
          <a:xfrm>
            <a:off x="3664377" y="4342105"/>
            <a:ext cx="4612098" cy="425563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79000">
                <a:schemeClr val="bg1"/>
              </a:gs>
              <a:gs pos="24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</a:gradFill>
          <a:ln w="12700" cap="flat" cmpd="sng" algn="ctr">
            <a:gradFill flip="none" rotWithShape="1">
              <a:gsLst>
                <a:gs pos="66962">
                  <a:schemeClr val="accent1"/>
                </a:gs>
                <a:gs pos="30300">
                  <a:schemeClr val="accent1"/>
                </a:gs>
                <a:gs pos="0">
                  <a:schemeClr val="accent1">
                    <a:alpha val="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0" scaled="1"/>
            </a:gra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i="0" u="none" strike="noStrike" kern="0" cap="none" spc="0" normalizeH="0" baseline="0" noProof="0" dirty="0">
                <a:ln>
                  <a:noFill/>
                </a:ln>
                <a:solidFill>
                  <a:srgbClr val="7DB149">
                    <a:lumMod val="50000"/>
                  </a:srgbClr>
                </a:solidFill>
                <a:effectLst/>
                <a:uLnTx/>
                <a:uFillTx/>
                <a:latin typeface="方正正大黑简体" panose="02000000000000000000" pitchFamily="2" charset="-122"/>
                <a:ea typeface="方正正大黑简体" panose="02000000000000000000" pitchFamily="2" charset="-122"/>
                <a:sym typeface="Arial" panose="020B0604020202020204" pitchFamily="34" charset="0"/>
              </a:rPr>
              <a:t>小组：秦朗</a:t>
            </a:r>
            <a:r>
              <a:rPr kumimoji="0" lang="en-US" altLang="zh-CN" sz="1800" i="0" u="none" strike="noStrike" kern="0" cap="none" spc="0" normalizeH="0" baseline="0" noProof="0" dirty="0">
                <a:ln>
                  <a:noFill/>
                </a:ln>
                <a:solidFill>
                  <a:srgbClr val="7DB149">
                    <a:lumMod val="50000"/>
                  </a:srgbClr>
                </a:solidFill>
                <a:effectLst/>
                <a:uLnTx/>
                <a:uFillTx/>
                <a:latin typeface="方正正大黑简体" panose="02000000000000000000" pitchFamily="2" charset="-122"/>
                <a:ea typeface="方正正大黑简体" panose="02000000000000000000" pitchFamily="2" charset="-122"/>
                <a:sym typeface="Arial" panose="020B0604020202020204" pitchFamily="34" charset="0"/>
              </a:rPr>
              <a:t> </a:t>
            </a:r>
            <a:r>
              <a:rPr kumimoji="0" lang="zh-CN" altLang="en-US" sz="1800" i="0" u="none" strike="noStrike" kern="0" cap="none" spc="0" normalizeH="0" baseline="0" noProof="0" dirty="0">
                <a:ln>
                  <a:noFill/>
                </a:ln>
                <a:solidFill>
                  <a:srgbClr val="7DB149">
                    <a:lumMod val="50000"/>
                  </a:srgbClr>
                </a:solidFill>
                <a:effectLst/>
                <a:uLnTx/>
                <a:uFillTx/>
                <a:latin typeface="方正正大黑简体" panose="02000000000000000000" pitchFamily="2" charset="-122"/>
                <a:ea typeface="方正正大黑简体" panose="02000000000000000000" pitchFamily="2" charset="-122"/>
                <a:sym typeface="Arial" panose="020B0604020202020204" pitchFamily="34" charset="0"/>
              </a:rPr>
              <a:t>唐培尧</a:t>
            </a:r>
            <a:r>
              <a:rPr kumimoji="0" lang="en-US" altLang="zh-CN" sz="1800" i="0" u="none" strike="noStrike" kern="0" cap="none" spc="0" normalizeH="0" baseline="0" noProof="0" dirty="0">
                <a:ln>
                  <a:noFill/>
                </a:ln>
                <a:solidFill>
                  <a:srgbClr val="7DB149">
                    <a:lumMod val="50000"/>
                  </a:srgbClr>
                </a:solidFill>
                <a:effectLst/>
                <a:uLnTx/>
                <a:uFillTx/>
                <a:latin typeface="方正正大黑简体" panose="02000000000000000000" pitchFamily="2" charset="-122"/>
                <a:ea typeface="方正正大黑简体" panose="02000000000000000000" pitchFamily="2" charset="-122"/>
                <a:sym typeface="Arial" panose="020B0604020202020204" pitchFamily="34" charset="0"/>
              </a:rPr>
              <a:t> </a:t>
            </a:r>
            <a:r>
              <a:rPr kumimoji="0" lang="zh-CN" altLang="en-US" sz="1800" i="0" u="none" strike="noStrike" kern="0" cap="none" spc="0" normalizeH="0" baseline="0" noProof="0" dirty="0">
                <a:ln>
                  <a:noFill/>
                </a:ln>
                <a:solidFill>
                  <a:srgbClr val="7DB149">
                    <a:lumMod val="50000"/>
                  </a:srgbClr>
                </a:solidFill>
                <a:effectLst/>
                <a:uLnTx/>
                <a:uFillTx/>
                <a:latin typeface="方正正大黑简体" panose="02000000000000000000" pitchFamily="2" charset="-122"/>
                <a:ea typeface="方正正大黑简体" panose="02000000000000000000" pitchFamily="2" charset="-122"/>
                <a:sym typeface="Arial" panose="020B0604020202020204" pitchFamily="34" charset="0"/>
              </a:rPr>
              <a:t>邱鹏程   </a:t>
            </a:r>
            <a:r>
              <a:rPr kumimoji="0" lang="en-US" altLang="zh-CN" sz="1800" i="0" u="none" strike="noStrike" kern="0" cap="none" spc="0" normalizeH="0" baseline="0" noProof="0" dirty="0">
                <a:ln>
                  <a:noFill/>
                </a:ln>
                <a:solidFill>
                  <a:srgbClr val="7DB149">
                    <a:lumMod val="50000"/>
                  </a:srgbClr>
                </a:solidFill>
                <a:effectLst/>
                <a:uLnTx/>
                <a:uFillTx/>
                <a:latin typeface="方正正大黑简体" panose="02000000000000000000" pitchFamily="2" charset="-122"/>
                <a:ea typeface="方正正大黑简体" panose="02000000000000000000" pitchFamily="2" charset="-122"/>
                <a:sym typeface="Arial" panose="020B0604020202020204" pitchFamily="34" charset="0"/>
              </a:rPr>
              <a:t>2025/5/7</a:t>
            </a:r>
            <a:endParaRPr kumimoji="0" lang="zh-CN" altLang="en-US" sz="1800" i="0" u="none" strike="noStrike" kern="0" cap="none" spc="0" normalizeH="0" baseline="0" noProof="0" dirty="0">
              <a:ln>
                <a:noFill/>
              </a:ln>
              <a:solidFill>
                <a:srgbClr val="7DB149">
                  <a:lumMod val="50000"/>
                </a:srgbClr>
              </a:solidFill>
              <a:effectLst/>
              <a:uLnTx/>
              <a:uFillTx/>
              <a:latin typeface="方正正大黑简体" panose="02000000000000000000" pitchFamily="2" charset="-122"/>
              <a:ea typeface="方正正大黑简体" panose="02000000000000000000" pitchFamily="2" charset="-122"/>
              <a:sym typeface="Arial" panose="020B0604020202020204" pitchFamily="34" charset="0"/>
            </a:endParaRPr>
          </a:p>
        </p:txBody>
      </p:sp>
      <p:sp>
        <p:nvSpPr>
          <p:cNvPr id="107" name="任意多边形: 形状 106"/>
          <p:cNvSpPr/>
          <p:nvPr/>
        </p:nvSpPr>
        <p:spPr>
          <a:xfrm>
            <a:off x="1080815" y="4024564"/>
            <a:ext cx="10030369" cy="102545"/>
          </a:xfrm>
          <a:custGeom>
            <a:avLst/>
            <a:gdLst>
              <a:gd name="connsiteX0" fmla="*/ 0 w 5935125"/>
              <a:gd name="connsiteY0" fmla="*/ 0 h 109442"/>
              <a:gd name="connsiteX1" fmla="*/ 1352389 w 5935125"/>
              <a:gd name="connsiteY1" fmla="*/ 18002 h 109442"/>
              <a:gd name="connsiteX2" fmla="*/ 1443829 w 5935125"/>
              <a:gd name="connsiteY2" fmla="*/ 109442 h 109442"/>
              <a:gd name="connsiteX3" fmla="*/ 4461349 w 5935125"/>
              <a:gd name="connsiteY3" fmla="*/ 109442 h 109442"/>
              <a:gd name="connsiteX4" fmla="*/ 4540597 w 5935125"/>
              <a:gd name="connsiteY4" fmla="*/ 30194 h 109442"/>
              <a:gd name="connsiteX5" fmla="*/ 5935125 w 5935125"/>
              <a:gd name="connsiteY5" fmla="*/ 2 h 109442"/>
              <a:gd name="connsiteX6" fmla="*/ 8082373 w 8082373"/>
              <a:gd name="connsiteY6" fmla="*/ 30194 h 109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35125" h="109442">
                <a:moveTo>
                  <a:pt x="0" y="0"/>
                </a:moveTo>
                <a:lnTo>
                  <a:pt x="1352389" y="18002"/>
                </a:lnTo>
                <a:lnTo>
                  <a:pt x="1443829" y="109442"/>
                </a:lnTo>
                <a:lnTo>
                  <a:pt x="4461349" y="109442"/>
                </a:lnTo>
                <a:lnTo>
                  <a:pt x="4540597" y="30194"/>
                </a:lnTo>
                <a:lnTo>
                  <a:pt x="5935125" y="2"/>
                </a:lnTo>
              </a:path>
            </a:pathLst>
          </a:custGeom>
          <a:noFill/>
          <a:ln w="19050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69615">
                  <a:schemeClr val="accent1"/>
                </a:gs>
                <a:gs pos="3110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0" scaled="1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2187" tIns="16094" rIns="32187" bIns="16094" rtlCol="0" anchor="ctr"/>
          <a:lstStyle/>
          <a:p>
            <a:pPr algn="ctr"/>
            <a:endParaRPr lang="zh-CN" altLang="en-US" sz="635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120" name="图片 119" descr="黑暗中亮着灯&#10;&#10;低可信度描述已自动生成"/>
          <p:cNvPicPr>
            <a:picLocks noChangeAspect="1"/>
          </p:cNvPicPr>
          <p:nvPr/>
        </p:nvPicPr>
        <p:blipFill>
          <a:blip r:embed="rId6" cstate="screen"/>
          <a:srcRect/>
          <a:stretch>
            <a:fillRect/>
          </a:stretch>
        </p:blipFill>
        <p:spPr>
          <a:xfrm rot="1319895">
            <a:off x="5815873" y="2586550"/>
            <a:ext cx="1208122" cy="756356"/>
          </a:xfrm>
          <a:prstGeom prst="rect">
            <a:avLst/>
          </a:prstGeom>
        </p:spPr>
      </p:pic>
      <p:pic>
        <p:nvPicPr>
          <p:cNvPr id="121" name="图片 120" descr="黑暗中亮着灯&#10;&#10;低可信度描述已自动生成"/>
          <p:cNvPicPr>
            <a:picLocks noChangeAspect="1"/>
          </p:cNvPicPr>
          <p:nvPr/>
        </p:nvPicPr>
        <p:blipFill>
          <a:blip r:embed="rId6" cstate="screen"/>
          <a:srcRect/>
          <a:stretch>
            <a:fillRect/>
          </a:stretch>
        </p:blipFill>
        <p:spPr>
          <a:xfrm rot="6131337">
            <a:off x="9648571" y="2967612"/>
            <a:ext cx="1513932" cy="947811"/>
          </a:xfrm>
          <a:prstGeom prst="rect">
            <a:avLst/>
          </a:prstGeom>
        </p:spPr>
      </p:pic>
      <p:pic>
        <p:nvPicPr>
          <p:cNvPr id="150" name="Picture 144"/>
          <p:cNvPicPr>
            <a:picLocks noChangeAspect="1"/>
          </p:cNvPicPr>
          <p:nvPr/>
        </p:nvPicPr>
        <p:blipFill>
          <a:blip r:embed="rId7" cstate="screen"/>
          <a:stretch>
            <a:fillRect/>
          </a:stretch>
        </p:blipFill>
        <p:spPr>
          <a:xfrm rot="9729288" flipH="1">
            <a:off x="2040093" y="1214268"/>
            <a:ext cx="1245276" cy="2001337"/>
          </a:xfrm>
          <a:prstGeom prst="rect">
            <a:avLst/>
          </a:prstGeom>
        </p:spPr>
      </p:pic>
      <p:pic>
        <p:nvPicPr>
          <p:cNvPr id="151" name="Picture 144"/>
          <p:cNvPicPr>
            <a:picLocks noChangeAspect="1"/>
          </p:cNvPicPr>
          <p:nvPr/>
        </p:nvPicPr>
        <p:blipFill>
          <a:blip r:embed="rId8" cstate="screen"/>
          <a:stretch>
            <a:fillRect/>
          </a:stretch>
        </p:blipFill>
        <p:spPr>
          <a:xfrm rot="11958018">
            <a:off x="8584305" y="2138188"/>
            <a:ext cx="772272" cy="1241152"/>
          </a:xfrm>
          <a:prstGeom prst="rect">
            <a:avLst/>
          </a:prstGeom>
        </p:spPr>
      </p:pic>
      <p:sp>
        <p:nvSpPr>
          <p:cNvPr id="72" name="任意多边形: 形状 71"/>
          <p:cNvSpPr/>
          <p:nvPr/>
        </p:nvSpPr>
        <p:spPr>
          <a:xfrm>
            <a:off x="0" y="1350854"/>
            <a:ext cx="2858724" cy="2327717"/>
          </a:xfrm>
          <a:custGeom>
            <a:avLst/>
            <a:gdLst>
              <a:gd name="connsiteX0" fmla="*/ 0 w 2355534"/>
              <a:gd name="connsiteY0" fmla="*/ 0 h 1917994"/>
              <a:gd name="connsiteX1" fmla="*/ 21430 w 2355534"/>
              <a:gd name="connsiteY1" fmla="*/ 8394 h 1917994"/>
              <a:gd name="connsiteX2" fmla="*/ 744038 w 2355534"/>
              <a:gd name="connsiteY2" fmla="*/ 622868 h 1917994"/>
              <a:gd name="connsiteX3" fmla="*/ 2355534 w 2355534"/>
              <a:gd name="connsiteY3" fmla="*/ 845235 h 1917994"/>
              <a:gd name="connsiteX4" fmla="*/ 285749 w 2355534"/>
              <a:gd name="connsiteY4" fmla="*/ 885661 h 1917994"/>
              <a:gd name="connsiteX5" fmla="*/ 485774 w 2355534"/>
              <a:gd name="connsiteY5" fmla="*/ 1423823 h 1917994"/>
              <a:gd name="connsiteX6" fmla="*/ 571499 w 2355534"/>
              <a:gd name="connsiteY6" fmla="*/ 1766724 h 1917994"/>
              <a:gd name="connsiteX7" fmla="*/ 16022 w 2355534"/>
              <a:gd name="connsiteY7" fmla="*/ 1917994 h 1917994"/>
              <a:gd name="connsiteX8" fmla="*/ 0 w 2355534"/>
              <a:gd name="connsiteY8" fmla="*/ 1917396 h 1917994"/>
              <a:gd name="connsiteX9" fmla="*/ 0 w 2355534"/>
              <a:gd name="connsiteY9" fmla="*/ 0 h 1917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355534" h="1917992">
                <a:moveTo>
                  <a:pt x="0" y="0"/>
                </a:moveTo>
                <a:lnTo>
                  <a:pt x="21430" y="8394"/>
                </a:lnTo>
                <a:cubicBezTo>
                  <a:pt x="182016" y="93003"/>
                  <a:pt x="367737" y="452034"/>
                  <a:pt x="744038" y="622868"/>
                </a:cubicBezTo>
                <a:cubicBezTo>
                  <a:pt x="1189564" y="825129"/>
                  <a:pt x="2094675" y="935661"/>
                  <a:pt x="2355534" y="845235"/>
                </a:cubicBezTo>
                <a:cubicBezTo>
                  <a:pt x="1733949" y="1064838"/>
                  <a:pt x="597376" y="789230"/>
                  <a:pt x="285749" y="885661"/>
                </a:cubicBezTo>
                <a:cubicBezTo>
                  <a:pt x="-25878" y="982092"/>
                  <a:pt x="261937" y="1315080"/>
                  <a:pt x="485774" y="1423823"/>
                </a:cubicBezTo>
                <a:cubicBezTo>
                  <a:pt x="709611" y="1532566"/>
                  <a:pt x="696911" y="1699255"/>
                  <a:pt x="571499" y="1766724"/>
                </a:cubicBezTo>
                <a:cubicBezTo>
                  <a:pt x="493117" y="1808892"/>
                  <a:pt x="230249" y="1914932"/>
                  <a:pt x="16022" y="1917994"/>
                </a:cubicBezTo>
                <a:lnTo>
                  <a:pt x="0" y="191739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7DB149">
                  <a:lumMod val="60000"/>
                  <a:lumOff val="40000"/>
                </a:srgbClr>
              </a:gs>
              <a:gs pos="100000">
                <a:srgbClr val="AED17F">
                  <a:lumMod val="60000"/>
                  <a:lumOff val="40000"/>
                </a:srgbClr>
              </a:gs>
              <a:gs pos="56000">
                <a:srgbClr val="AED17F">
                  <a:lumMod val="30000"/>
                  <a:lumOff val="70000"/>
                  <a:alpha val="0"/>
                </a:srgbClr>
              </a:gs>
            </a:gsLst>
            <a:lin ang="5400000" scaled="1"/>
          </a:gradFill>
          <a:ln w="1905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方正正大黑简体" panose="02000000000000000000" pitchFamily="2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993073" y="3180080"/>
            <a:ext cx="6329680" cy="76835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dist"/>
            <a:r>
              <a:rPr lang="zh-CN" altLang="en-US" sz="44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  <a:ea typeface="方正正大黑简体" panose="02000000000000000000" pitchFamily="2" charset="-122"/>
                <a:sym typeface="Arial" panose="020B0604020202020204" pitchFamily="34" charset="0"/>
              </a:rPr>
              <a:t>中国家庭餐桌与大食物观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animBg="1"/>
      <p:bldP spid="32" grpId="0"/>
      <p:bldP spid="8" grpId="0"/>
      <p:bldP spid="34" grpId="0"/>
      <p:bldP spid="35" grpId="0"/>
      <p:bldP spid="82" grpId="0" animBg="1"/>
      <p:bldP spid="107" grpId="0" animBg="1"/>
      <p:bldP spid="72" grpId="0" animBg="1"/>
      <p:bldP spid="2" grpId="0"/>
      <p:bldP spid="2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框 25" hidden="1"/>
          <p:cNvSpPr txBox="1"/>
          <p:nvPr/>
        </p:nvSpPr>
        <p:spPr>
          <a:xfrm>
            <a:off x="3311862" y="773237"/>
            <a:ext cx="608371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1500" b="0" i="0" u="none" strike="noStrike" kern="1200" cap="none" spc="0" normalizeH="0" baseline="0" noProof="0" dirty="0">
                <a:ln>
                  <a:noFill/>
                </a:ln>
                <a:solidFill>
                  <a:srgbClr val="4A9D21"/>
                </a:solidFill>
                <a:effectLst/>
                <a:uLnTx/>
                <a:uFillTx/>
                <a:latin typeface="Arial" panose="020B0604020202020204" pitchFamily="34" charset="0"/>
                <a:ea typeface="方正正大黑简体" panose="02000000000000000000" pitchFamily="2" charset="-122"/>
                <a:cs typeface="+mn-cs"/>
                <a:sym typeface="Arial" panose="020B0604020202020204" pitchFamily="34" charset="0"/>
              </a:rPr>
              <a:t>粮安天下</a:t>
            </a:r>
          </a:p>
        </p:txBody>
      </p:sp>
      <p:sp>
        <p:nvSpPr>
          <p:cNvPr id="27" name="文本框 26" hidden="1"/>
          <p:cNvSpPr txBox="1"/>
          <p:nvPr/>
        </p:nvSpPr>
        <p:spPr>
          <a:xfrm>
            <a:off x="2002571" y="3002258"/>
            <a:ext cx="81868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75BD42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共建</a:t>
            </a: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75BD42"/>
                </a:solidFill>
                <a:effectLst/>
                <a:uLnTx/>
                <a:uFillTx/>
                <a:latin typeface="Arial" panose="020B0604020202020204" pitchFamily="34" charset="0"/>
                <a:ea typeface="三极行楷简体-粗" panose="00000500000000000000" pitchFamily="2" charset="-122"/>
                <a:cs typeface="+mn-cs"/>
                <a:sym typeface="Arial" panose="020B0604020202020204" pitchFamily="34" charset="0"/>
              </a:rPr>
              <a:t>更好生活</a:t>
            </a: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75BD42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，共创</a:t>
            </a: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75BD42"/>
                </a:solidFill>
                <a:effectLst/>
                <a:uLnTx/>
                <a:uFillTx/>
                <a:latin typeface="Arial" panose="020B0604020202020204" pitchFamily="34" charset="0"/>
                <a:ea typeface="三极行楷简体-粗" panose="00000500000000000000" pitchFamily="2" charset="-122"/>
                <a:cs typeface="+mn-cs"/>
                <a:sym typeface="Arial" panose="020B0604020202020204" pitchFamily="34" charset="0"/>
              </a:rPr>
              <a:t>美好未来</a:t>
            </a:r>
          </a:p>
        </p:txBody>
      </p:sp>
      <p:sp>
        <p:nvSpPr>
          <p:cNvPr id="72" name="任意多边形: 形状 71"/>
          <p:cNvSpPr/>
          <p:nvPr/>
        </p:nvSpPr>
        <p:spPr>
          <a:xfrm>
            <a:off x="-5680" y="1071360"/>
            <a:ext cx="3812468" cy="3104303"/>
          </a:xfrm>
          <a:custGeom>
            <a:avLst/>
            <a:gdLst>
              <a:gd name="connsiteX0" fmla="*/ 0 w 2355534"/>
              <a:gd name="connsiteY0" fmla="*/ 0 h 1917994"/>
              <a:gd name="connsiteX1" fmla="*/ 21430 w 2355534"/>
              <a:gd name="connsiteY1" fmla="*/ 8394 h 1917994"/>
              <a:gd name="connsiteX2" fmla="*/ 744038 w 2355534"/>
              <a:gd name="connsiteY2" fmla="*/ 622868 h 1917994"/>
              <a:gd name="connsiteX3" fmla="*/ 2355534 w 2355534"/>
              <a:gd name="connsiteY3" fmla="*/ 845235 h 1917994"/>
              <a:gd name="connsiteX4" fmla="*/ 285749 w 2355534"/>
              <a:gd name="connsiteY4" fmla="*/ 885661 h 1917994"/>
              <a:gd name="connsiteX5" fmla="*/ 485774 w 2355534"/>
              <a:gd name="connsiteY5" fmla="*/ 1423823 h 1917994"/>
              <a:gd name="connsiteX6" fmla="*/ 571499 w 2355534"/>
              <a:gd name="connsiteY6" fmla="*/ 1766724 h 1917994"/>
              <a:gd name="connsiteX7" fmla="*/ 16022 w 2355534"/>
              <a:gd name="connsiteY7" fmla="*/ 1917994 h 1917994"/>
              <a:gd name="connsiteX8" fmla="*/ 0 w 2355534"/>
              <a:gd name="connsiteY8" fmla="*/ 1917396 h 1917994"/>
              <a:gd name="connsiteX9" fmla="*/ 0 w 2355534"/>
              <a:gd name="connsiteY9" fmla="*/ 0 h 1917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355534" h="1917992">
                <a:moveTo>
                  <a:pt x="0" y="0"/>
                </a:moveTo>
                <a:lnTo>
                  <a:pt x="21430" y="8394"/>
                </a:lnTo>
                <a:cubicBezTo>
                  <a:pt x="182016" y="93003"/>
                  <a:pt x="367737" y="452034"/>
                  <a:pt x="744038" y="622868"/>
                </a:cubicBezTo>
                <a:cubicBezTo>
                  <a:pt x="1189564" y="825129"/>
                  <a:pt x="2094675" y="935661"/>
                  <a:pt x="2355534" y="845235"/>
                </a:cubicBezTo>
                <a:cubicBezTo>
                  <a:pt x="1733949" y="1064838"/>
                  <a:pt x="597376" y="789230"/>
                  <a:pt x="285749" y="885661"/>
                </a:cubicBezTo>
                <a:cubicBezTo>
                  <a:pt x="-25878" y="982092"/>
                  <a:pt x="261937" y="1315080"/>
                  <a:pt x="485774" y="1423823"/>
                </a:cubicBezTo>
                <a:cubicBezTo>
                  <a:pt x="709611" y="1532566"/>
                  <a:pt x="696911" y="1699255"/>
                  <a:pt x="571499" y="1766724"/>
                </a:cubicBezTo>
                <a:cubicBezTo>
                  <a:pt x="493117" y="1808892"/>
                  <a:pt x="230249" y="1914932"/>
                  <a:pt x="16022" y="1917994"/>
                </a:cubicBezTo>
                <a:lnTo>
                  <a:pt x="0" y="191739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7DB149">
                  <a:lumMod val="60000"/>
                  <a:lumOff val="40000"/>
                </a:srgbClr>
              </a:gs>
              <a:gs pos="100000">
                <a:srgbClr val="AED17F">
                  <a:lumMod val="60000"/>
                  <a:lumOff val="40000"/>
                </a:srgbClr>
              </a:gs>
              <a:gs pos="56000">
                <a:srgbClr val="AED17F">
                  <a:lumMod val="30000"/>
                  <a:lumOff val="70000"/>
                  <a:alpha val="0"/>
                </a:srgbClr>
              </a:gs>
            </a:gsLst>
            <a:lin ang="5400000" scaled="1"/>
          </a:gradFill>
          <a:ln w="1905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方正正大黑简体" panose="02000000000000000000" pitchFamily="2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73" name="任意多边形: 形状 72"/>
          <p:cNvSpPr/>
          <p:nvPr/>
        </p:nvSpPr>
        <p:spPr>
          <a:xfrm flipH="1">
            <a:off x="8427059" y="1071360"/>
            <a:ext cx="3812468" cy="3104303"/>
          </a:xfrm>
          <a:custGeom>
            <a:avLst/>
            <a:gdLst>
              <a:gd name="connsiteX0" fmla="*/ 0 w 2355534"/>
              <a:gd name="connsiteY0" fmla="*/ 0 h 1917994"/>
              <a:gd name="connsiteX1" fmla="*/ 21430 w 2355534"/>
              <a:gd name="connsiteY1" fmla="*/ 8394 h 1917994"/>
              <a:gd name="connsiteX2" fmla="*/ 744038 w 2355534"/>
              <a:gd name="connsiteY2" fmla="*/ 622868 h 1917994"/>
              <a:gd name="connsiteX3" fmla="*/ 2355534 w 2355534"/>
              <a:gd name="connsiteY3" fmla="*/ 845235 h 1917994"/>
              <a:gd name="connsiteX4" fmla="*/ 285749 w 2355534"/>
              <a:gd name="connsiteY4" fmla="*/ 885661 h 1917994"/>
              <a:gd name="connsiteX5" fmla="*/ 485774 w 2355534"/>
              <a:gd name="connsiteY5" fmla="*/ 1423823 h 1917994"/>
              <a:gd name="connsiteX6" fmla="*/ 571499 w 2355534"/>
              <a:gd name="connsiteY6" fmla="*/ 1766724 h 1917994"/>
              <a:gd name="connsiteX7" fmla="*/ 16022 w 2355534"/>
              <a:gd name="connsiteY7" fmla="*/ 1917994 h 1917994"/>
              <a:gd name="connsiteX8" fmla="*/ 0 w 2355534"/>
              <a:gd name="connsiteY8" fmla="*/ 1917396 h 1917994"/>
              <a:gd name="connsiteX9" fmla="*/ 0 w 2355534"/>
              <a:gd name="connsiteY9" fmla="*/ 0 h 1917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355534" h="1917992">
                <a:moveTo>
                  <a:pt x="0" y="0"/>
                </a:moveTo>
                <a:lnTo>
                  <a:pt x="21430" y="8394"/>
                </a:lnTo>
                <a:cubicBezTo>
                  <a:pt x="182016" y="93003"/>
                  <a:pt x="367737" y="452034"/>
                  <a:pt x="744038" y="622868"/>
                </a:cubicBezTo>
                <a:cubicBezTo>
                  <a:pt x="1189564" y="825129"/>
                  <a:pt x="2094675" y="935661"/>
                  <a:pt x="2355534" y="845235"/>
                </a:cubicBezTo>
                <a:cubicBezTo>
                  <a:pt x="1733949" y="1064838"/>
                  <a:pt x="597376" y="789230"/>
                  <a:pt x="285749" y="885661"/>
                </a:cubicBezTo>
                <a:cubicBezTo>
                  <a:pt x="-25878" y="982092"/>
                  <a:pt x="261937" y="1315080"/>
                  <a:pt x="485774" y="1423823"/>
                </a:cubicBezTo>
                <a:cubicBezTo>
                  <a:pt x="709611" y="1532566"/>
                  <a:pt x="696911" y="1699255"/>
                  <a:pt x="571499" y="1766724"/>
                </a:cubicBezTo>
                <a:cubicBezTo>
                  <a:pt x="493117" y="1808892"/>
                  <a:pt x="230249" y="1914932"/>
                  <a:pt x="16022" y="1917994"/>
                </a:cubicBezTo>
                <a:lnTo>
                  <a:pt x="0" y="191739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7DB149">
                  <a:lumMod val="60000"/>
                  <a:lumOff val="40000"/>
                </a:srgbClr>
              </a:gs>
              <a:gs pos="100000">
                <a:srgbClr val="AED17F">
                  <a:lumMod val="60000"/>
                  <a:lumOff val="40000"/>
                </a:srgbClr>
              </a:gs>
              <a:gs pos="56000">
                <a:srgbClr val="AED17F">
                  <a:lumMod val="30000"/>
                  <a:lumOff val="70000"/>
                  <a:alpha val="0"/>
                </a:srgbClr>
              </a:gs>
            </a:gsLst>
            <a:lin ang="5400000" scaled="1"/>
          </a:gradFill>
          <a:ln w="1905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方正正大黑简体" panose="02000000000000000000" pitchFamily="2" charset="-122"/>
              <a:cs typeface="+mn-cs"/>
              <a:sym typeface="Arial" panose="020B0604020202020204" pitchFamily="34" charset="0"/>
            </a:endParaRPr>
          </a:p>
        </p:txBody>
      </p:sp>
      <p:pic>
        <p:nvPicPr>
          <p:cNvPr id="117" name="图片 116" descr="黑暗中亮着灯&#10;&#10;低可信度描述已自动生成"/>
          <p:cNvPicPr>
            <a:picLocks noChangeAspect="1"/>
          </p:cNvPicPr>
          <p:nvPr/>
        </p:nvPicPr>
        <p:blipFill>
          <a:blip r:embed="rId2" cstate="screen"/>
          <a:srcRect/>
          <a:stretch>
            <a:fillRect/>
          </a:stretch>
        </p:blipFill>
        <p:spPr>
          <a:xfrm rot="5699801">
            <a:off x="865690" y="1128661"/>
            <a:ext cx="1914049" cy="590974"/>
          </a:xfrm>
          <a:prstGeom prst="rect">
            <a:avLst/>
          </a:prstGeom>
        </p:spPr>
      </p:pic>
      <p:pic>
        <p:nvPicPr>
          <p:cNvPr id="118" name="图片 117" descr="黑暗中亮着灯&#10;&#10;低可信度描述已自动生成"/>
          <p:cNvPicPr>
            <a:picLocks noChangeAspect="1"/>
          </p:cNvPicPr>
          <p:nvPr/>
        </p:nvPicPr>
        <p:blipFill>
          <a:blip r:embed="rId3" cstate="screen"/>
          <a:srcRect/>
          <a:stretch>
            <a:fillRect/>
          </a:stretch>
        </p:blipFill>
        <p:spPr>
          <a:xfrm>
            <a:off x="773566" y="4406147"/>
            <a:ext cx="2302829" cy="1220944"/>
          </a:xfrm>
          <a:prstGeom prst="rect">
            <a:avLst/>
          </a:prstGeom>
        </p:spPr>
      </p:pic>
      <p:pic>
        <p:nvPicPr>
          <p:cNvPr id="119" name="图片 118" descr="黑暗中亮着灯&#10;&#10;低可信度描述已自动生成"/>
          <p:cNvPicPr>
            <a:picLocks noChangeAspect="1"/>
          </p:cNvPicPr>
          <p:nvPr/>
        </p:nvPicPr>
        <p:blipFill>
          <a:blip r:embed="rId2" cstate="screen"/>
          <a:srcRect/>
          <a:stretch>
            <a:fillRect/>
          </a:stretch>
        </p:blipFill>
        <p:spPr>
          <a:xfrm>
            <a:off x="9562348" y="515940"/>
            <a:ext cx="2812374" cy="868336"/>
          </a:xfrm>
          <a:prstGeom prst="rect">
            <a:avLst/>
          </a:prstGeom>
        </p:spPr>
      </p:pic>
      <p:pic>
        <p:nvPicPr>
          <p:cNvPr id="121" name="图片 120" descr="黑暗中亮着灯&#10;&#10;低可信度描述已自动生成"/>
          <p:cNvPicPr>
            <a:picLocks noChangeAspect="1"/>
          </p:cNvPicPr>
          <p:nvPr/>
        </p:nvPicPr>
        <p:blipFill>
          <a:blip r:embed="rId4" cstate="screen"/>
          <a:srcRect/>
          <a:stretch>
            <a:fillRect/>
          </a:stretch>
        </p:blipFill>
        <p:spPr>
          <a:xfrm rot="6131337">
            <a:off x="9648571" y="2889197"/>
            <a:ext cx="1513932" cy="947811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567788" y="-69130"/>
            <a:ext cx="3056423" cy="3171930"/>
          </a:xfrm>
          <a:prstGeom prst="rect">
            <a:avLst/>
          </a:prstGeom>
          <a:noFill/>
          <a:effectLst/>
        </p:spPr>
        <p:txBody>
          <a:bodyPr wrap="none" lIns="108494" tIns="54247" rIns="108494" bIns="54247" rtlCol="0">
            <a:spAutoFit/>
          </a:bodyPr>
          <a:lstStyle/>
          <a:p>
            <a:pPr algn="ctr"/>
            <a:r>
              <a:rPr lang="en-US" altLang="zh-CN" sz="19900" b="1" i="1" dirty="0">
                <a:gradFill flip="none" rotWithShape="1">
                  <a:gsLst>
                    <a:gs pos="0">
                      <a:schemeClr val="accent1">
                        <a:lumMod val="20000"/>
                        <a:lumOff val="80000"/>
                        <a:alpha val="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16200000" scaled="1"/>
                </a:gradFill>
                <a:latin typeface="Arial" panose="020B0604020202020204" pitchFamily="34" charset="0"/>
                <a:ea typeface="方正正大黑简体" panose="02000000000000000000" pitchFamily="2" charset="-122"/>
                <a:sym typeface="Arial" panose="020B0604020202020204" pitchFamily="34" charset="0"/>
              </a:rPr>
              <a:t>04</a:t>
            </a:r>
            <a:endParaRPr lang="zh-CN" altLang="en-US" sz="19900" b="1" i="1" dirty="0">
              <a:gradFill flip="none" rotWithShape="1">
                <a:gsLst>
                  <a:gs pos="0">
                    <a:schemeClr val="accent1">
                      <a:lumMod val="20000"/>
                      <a:lumOff val="80000"/>
                      <a:alpha val="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6200000" scaled="1"/>
              </a:gradFill>
              <a:latin typeface="Arial" panose="020B0604020202020204" pitchFamily="34" charset="0"/>
              <a:ea typeface="方正正大黑简体" panose="02000000000000000000" pitchFamily="2" charset="-122"/>
              <a:sym typeface="Arial" panose="020B0604020202020204" pitchFamily="34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4355328" y="1554581"/>
            <a:ext cx="3481345" cy="793234"/>
          </a:xfrm>
          <a:prstGeom prst="rect">
            <a:avLst/>
          </a:prstGeom>
          <a:noFill/>
          <a:effectLst/>
        </p:spPr>
        <p:txBody>
          <a:bodyPr wrap="none" lIns="115002" tIns="57501" rIns="115002" bIns="57501" rtlCol="0">
            <a:spAutoFit/>
          </a:bodyPr>
          <a:lstStyle>
            <a:defPPr>
              <a:defRPr lang="zh-CN"/>
            </a:defPPr>
            <a:lvl1pPr>
              <a:defRPr sz="2545">
                <a:gradFill flip="none" rotWithShape="1">
                  <a:gsLst>
                    <a:gs pos="20720">
                      <a:schemeClr val="accent1">
                        <a:lumMod val="75000"/>
                      </a:schemeClr>
                    </a:gs>
                    <a:gs pos="74000">
                      <a:srgbClr val="79BA4E"/>
                    </a:gs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3500000" scaled="1"/>
                </a:gradFill>
                <a:latin typeface="阿里汉仪智能黑体" panose="00020600040101010101" pitchFamily="18" charset="-122"/>
                <a:ea typeface="阿里汉仪智能黑体" panose="00020600040101010101" pitchFamily="18" charset="-122"/>
              </a:defRPr>
            </a:lvl1pPr>
          </a:lstStyle>
          <a:p>
            <a:pPr algn="ctr"/>
            <a:r>
              <a:rPr lang="en-US" altLang="zh-CN" sz="4400" b="1" dirty="0">
                <a:gradFill>
                  <a:gsLst>
                    <a:gs pos="0">
                      <a:schemeClr val="accent2"/>
                    </a:gs>
                    <a:gs pos="74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latin typeface="Arial" panose="020B0604020202020204" pitchFamily="34" charset="0"/>
                <a:ea typeface="方正正大黑简体" panose="02000000000000000000" pitchFamily="2" charset="-122"/>
                <a:sym typeface="Arial" panose="020B0604020202020204" pitchFamily="34" charset="0"/>
              </a:rPr>
              <a:t>PART FOUR</a:t>
            </a:r>
            <a:endParaRPr lang="zh-CN" altLang="en-US" sz="4400" b="1" dirty="0">
              <a:gradFill>
                <a:gsLst>
                  <a:gs pos="0">
                    <a:schemeClr val="accent2"/>
                  </a:gs>
                  <a:gs pos="74000">
                    <a:schemeClr val="accent1">
                      <a:lumMod val="50000"/>
                    </a:schemeClr>
                  </a:gs>
                </a:gsLst>
                <a:lin ang="5400000" scaled="1"/>
              </a:gradFill>
              <a:latin typeface="Arial" panose="020B0604020202020204" pitchFamily="34" charset="0"/>
              <a:ea typeface="方正正大黑简体" panose="02000000000000000000" pitchFamily="2" charset="-122"/>
              <a:sym typeface="Arial" panose="020B0604020202020204" pitchFamily="34" charset="0"/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2673722" y="2730722"/>
            <a:ext cx="6888480" cy="11068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13800">
                <a:gradFill>
                  <a:gsLst>
                    <a:gs pos="0">
                      <a:schemeClr val="accent1">
                        <a:lumMod val="50000"/>
                      </a:schemeClr>
                    </a:gs>
                    <a:gs pos="100000">
                      <a:schemeClr val="accent1">
                        <a:lumMod val="75000"/>
                      </a:schemeClr>
                    </a:gs>
                  </a:gsLst>
                  <a:lin ang="2700000" scaled="0"/>
                </a:gradFill>
                <a:effectLst>
                  <a:outerShdw blurRad="76200" dist="63500" dir="5400000" algn="t" rotWithShape="0">
                    <a:schemeClr val="accent2">
                      <a:alpha val="20000"/>
                    </a:schemeClr>
                  </a:outerShdw>
                </a:effectLst>
                <a:latin typeface="三极春联字体简" panose="00000500000000000000" pitchFamily="2" charset="-122"/>
                <a:ea typeface="三极春联字体简" panose="00000500000000000000" pitchFamily="2" charset="-122"/>
              </a:defRPr>
            </a:lvl1pPr>
          </a:lstStyle>
          <a:p>
            <a:r>
              <a:rPr lang="zh-CN" altLang="en-US" sz="6600" dirty="0">
                <a:solidFill>
                  <a:schemeClr val="accent1"/>
                </a:solidFill>
                <a:latin typeface="Arial" panose="020B0604020202020204" pitchFamily="34" charset="0"/>
                <a:ea typeface="方正正大黑简体" panose="02000000000000000000" pitchFamily="2" charset="-122"/>
                <a:sym typeface="Arial" panose="020B0604020202020204" pitchFamily="34" charset="0"/>
              </a:rPr>
              <a:t>中国家庭餐桌现状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3263985" y="2101491"/>
            <a:ext cx="5747669" cy="352674"/>
            <a:chOff x="3376516" y="3396398"/>
            <a:chExt cx="5747669" cy="352674"/>
          </a:xfrm>
        </p:grpSpPr>
        <p:grpSp>
          <p:nvGrpSpPr>
            <p:cNvPr id="3" name="组合 2"/>
            <p:cNvGrpSpPr/>
            <p:nvPr/>
          </p:nvGrpSpPr>
          <p:grpSpPr>
            <a:xfrm>
              <a:off x="4456040" y="3396398"/>
              <a:ext cx="4668145" cy="329454"/>
              <a:chOff x="6957602" y="5466723"/>
              <a:chExt cx="4668145" cy="329454"/>
            </a:xfrm>
          </p:grpSpPr>
          <p:grpSp>
            <p:nvGrpSpPr>
              <p:cNvPr id="18" name="组合 17"/>
              <p:cNvGrpSpPr/>
              <p:nvPr/>
            </p:nvGrpSpPr>
            <p:grpSpPr>
              <a:xfrm flipH="1" flipV="1">
                <a:off x="6957602" y="5466723"/>
                <a:ext cx="4668145" cy="329454"/>
                <a:chOff x="7523855" y="3610534"/>
                <a:chExt cx="4668145" cy="329454"/>
              </a:xfrm>
            </p:grpSpPr>
            <p:sp>
              <p:nvSpPr>
                <p:cNvPr id="20" name="平行四边形 19"/>
                <p:cNvSpPr/>
                <p:nvPr/>
              </p:nvSpPr>
              <p:spPr>
                <a:xfrm>
                  <a:off x="7523855" y="3610534"/>
                  <a:ext cx="2635624" cy="329453"/>
                </a:xfrm>
                <a:prstGeom prst="parallelogram">
                  <a:avLst>
                    <a:gd name="adj" fmla="val 142884"/>
                  </a:avLst>
                </a:prstGeom>
                <a:gradFill>
                  <a:gsLst>
                    <a:gs pos="0">
                      <a:schemeClr val="accent1">
                        <a:alpha val="25000"/>
                      </a:schemeClr>
                    </a:gs>
                    <a:gs pos="45000">
                      <a:schemeClr val="accent1">
                        <a:alpha val="0"/>
                      </a:schemeClr>
                    </a:gs>
                  </a:gsLst>
                  <a:lin ang="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21" name="任意多边形: 形状 20"/>
                <p:cNvSpPr/>
                <p:nvPr/>
              </p:nvSpPr>
              <p:spPr>
                <a:xfrm>
                  <a:off x="7687236" y="3610535"/>
                  <a:ext cx="4504764" cy="134471"/>
                </a:xfrm>
                <a:custGeom>
                  <a:avLst/>
                  <a:gdLst>
                    <a:gd name="connsiteX0" fmla="*/ 0 w 4504764"/>
                    <a:gd name="connsiteY0" fmla="*/ 134470 h 134471"/>
                    <a:gd name="connsiteX1" fmla="*/ 705970 w 4504764"/>
                    <a:gd name="connsiteY1" fmla="*/ 134470 h 134471"/>
                    <a:gd name="connsiteX2" fmla="*/ 759758 w 4504764"/>
                    <a:gd name="connsiteY2" fmla="*/ 80682 h 134471"/>
                    <a:gd name="connsiteX3" fmla="*/ 1216958 w 4504764"/>
                    <a:gd name="connsiteY3" fmla="*/ 80682 h 134471"/>
                    <a:gd name="connsiteX4" fmla="*/ 1270747 w 4504764"/>
                    <a:gd name="connsiteY4" fmla="*/ 134471 h 134471"/>
                    <a:gd name="connsiteX5" fmla="*/ 1943100 w 4504764"/>
                    <a:gd name="connsiteY5" fmla="*/ 134471 h 134471"/>
                    <a:gd name="connsiteX6" fmla="*/ 2131358 w 4504764"/>
                    <a:gd name="connsiteY6" fmla="*/ 0 h 134471"/>
                    <a:gd name="connsiteX7" fmla="*/ 3334870 w 4504764"/>
                    <a:gd name="connsiteY7" fmla="*/ 0 h 134471"/>
                    <a:gd name="connsiteX8" fmla="*/ 3449170 w 4504764"/>
                    <a:gd name="connsiteY8" fmla="*/ 114300 h 134471"/>
                    <a:gd name="connsiteX9" fmla="*/ 4504764 w 4504764"/>
                    <a:gd name="connsiteY9" fmla="*/ 114300 h 1344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04764" h="134471">
                      <a:moveTo>
                        <a:pt x="0" y="134470"/>
                      </a:moveTo>
                      <a:lnTo>
                        <a:pt x="705970" y="134470"/>
                      </a:lnTo>
                      <a:lnTo>
                        <a:pt x="759758" y="80682"/>
                      </a:lnTo>
                      <a:lnTo>
                        <a:pt x="1216958" y="80682"/>
                      </a:lnTo>
                      <a:lnTo>
                        <a:pt x="1270747" y="134471"/>
                      </a:lnTo>
                      <a:lnTo>
                        <a:pt x="1943100" y="134471"/>
                      </a:lnTo>
                      <a:lnTo>
                        <a:pt x="2131358" y="0"/>
                      </a:lnTo>
                      <a:lnTo>
                        <a:pt x="3334870" y="0"/>
                      </a:lnTo>
                      <a:lnTo>
                        <a:pt x="3449170" y="114300"/>
                      </a:lnTo>
                      <a:lnTo>
                        <a:pt x="4504764" y="114300"/>
                      </a:lnTo>
                    </a:path>
                  </a:pathLst>
                </a:custGeom>
                <a:noFill/>
                <a:ln>
                  <a:gradFill flip="none" rotWithShape="1">
                    <a:gsLst>
                      <a:gs pos="50000">
                        <a:schemeClr val="accent1"/>
                      </a:gs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0" scaled="1"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22" name="菱形 21"/>
                <p:cNvSpPr/>
                <p:nvPr/>
              </p:nvSpPr>
              <p:spPr>
                <a:xfrm>
                  <a:off x="8106335" y="3716431"/>
                  <a:ext cx="57150" cy="57150"/>
                </a:xfrm>
                <a:prstGeom prst="diamond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23" name="菱形 22"/>
                <p:cNvSpPr/>
                <p:nvPr/>
              </p:nvSpPr>
              <p:spPr>
                <a:xfrm>
                  <a:off x="8470908" y="3718222"/>
                  <a:ext cx="36000" cy="36000"/>
                </a:xfrm>
                <a:prstGeom prst="diamond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24" name="菱形 23"/>
                <p:cNvSpPr/>
                <p:nvPr/>
              </p:nvSpPr>
              <p:spPr>
                <a:xfrm>
                  <a:off x="8523874" y="3718222"/>
                  <a:ext cx="36000" cy="36000"/>
                </a:xfrm>
                <a:prstGeom prst="diamond">
                  <a:avLst/>
                </a:prstGeom>
                <a:solidFill>
                  <a:schemeClr val="accent1">
                    <a:lumMod val="100000"/>
                    <a:alpha val="88571"/>
                  </a:schemeClr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schemeClr val="lt1">
                        <a:lumMod val="100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28" name="菱形 27"/>
                <p:cNvSpPr/>
                <p:nvPr/>
              </p:nvSpPr>
              <p:spPr>
                <a:xfrm>
                  <a:off x="8576839" y="3718222"/>
                  <a:ext cx="36000" cy="36000"/>
                </a:xfrm>
                <a:prstGeom prst="diamond">
                  <a:avLst/>
                </a:prstGeom>
                <a:solidFill>
                  <a:schemeClr val="accent1">
                    <a:lumMod val="100000"/>
                    <a:alpha val="77143"/>
                  </a:schemeClr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schemeClr val="lt1">
                        <a:lumMod val="100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29" name="菱形 28"/>
                <p:cNvSpPr/>
                <p:nvPr/>
              </p:nvSpPr>
              <p:spPr>
                <a:xfrm>
                  <a:off x="8629805" y="3718222"/>
                  <a:ext cx="36000" cy="36000"/>
                </a:xfrm>
                <a:prstGeom prst="diamond">
                  <a:avLst/>
                </a:prstGeom>
                <a:solidFill>
                  <a:schemeClr val="accent1">
                    <a:lumMod val="100000"/>
                    <a:alpha val="65714"/>
                  </a:schemeClr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schemeClr val="lt1">
                        <a:lumMod val="100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30" name="菱形 29"/>
                <p:cNvSpPr/>
                <p:nvPr/>
              </p:nvSpPr>
              <p:spPr>
                <a:xfrm>
                  <a:off x="8682770" y="3718222"/>
                  <a:ext cx="36000" cy="36000"/>
                </a:xfrm>
                <a:prstGeom prst="diamond">
                  <a:avLst/>
                </a:prstGeom>
                <a:solidFill>
                  <a:schemeClr val="accent1">
                    <a:lumMod val="100000"/>
                    <a:alpha val="54286"/>
                  </a:schemeClr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schemeClr val="lt1">
                        <a:lumMod val="100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31" name="菱形 30"/>
                <p:cNvSpPr/>
                <p:nvPr/>
              </p:nvSpPr>
              <p:spPr>
                <a:xfrm>
                  <a:off x="8735736" y="3718222"/>
                  <a:ext cx="36000" cy="36000"/>
                </a:xfrm>
                <a:prstGeom prst="diamond">
                  <a:avLst/>
                </a:prstGeom>
                <a:solidFill>
                  <a:schemeClr val="accent1">
                    <a:lumMod val="100000"/>
                    <a:alpha val="42857"/>
                  </a:schemeClr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schemeClr val="lt1">
                        <a:lumMod val="100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32" name="菱形 31"/>
                <p:cNvSpPr/>
                <p:nvPr/>
              </p:nvSpPr>
              <p:spPr>
                <a:xfrm>
                  <a:off x="8788702" y="3718222"/>
                  <a:ext cx="36000" cy="36000"/>
                </a:xfrm>
                <a:prstGeom prst="diamond">
                  <a:avLst/>
                </a:prstGeom>
                <a:solidFill>
                  <a:schemeClr val="accent1">
                    <a:lumMod val="100000"/>
                    <a:alpha val="31429"/>
                  </a:schemeClr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schemeClr val="lt1">
                        <a:lumMod val="100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33" name="菱形 32"/>
                <p:cNvSpPr/>
                <p:nvPr/>
              </p:nvSpPr>
              <p:spPr>
                <a:xfrm>
                  <a:off x="8841667" y="3718222"/>
                  <a:ext cx="36000" cy="36000"/>
                </a:xfrm>
                <a:prstGeom prst="diamond">
                  <a:avLst/>
                </a:prstGeom>
                <a:solidFill>
                  <a:schemeClr val="accent1">
                    <a:alpha val="2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34" name="平行四边形 33"/>
                <p:cNvSpPr/>
                <p:nvPr/>
              </p:nvSpPr>
              <p:spPr>
                <a:xfrm>
                  <a:off x="7708753" y="3903988"/>
                  <a:ext cx="598394" cy="36000"/>
                </a:xfrm>
                <a:prstGeom prst="parallelogram">
                  <a:avLst>
                    <a:gd name="adj" fmla="val 158334"/>
                  </a:avLst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</p:grpSp>
          <p:sp>
            <p:nvSpPr>
              <p:cNvPr id="19" name="梯形 18"/>
              <p:cNvSpPr/>
              <p:nvPr/>
            </p:nvSpPr>
            <p:spPr>
              <a:xfrm flipV="1">
                <a:off x="8074094" y="5706223"/>
                <a:ext cx="1317132" cy="45719"/>
              </a:xfrm>
              <a:prstGeom prst="trapezoid">
                <a:avLst>
                  <a:gd name="adj" fmla="val 109229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4" name="组合 3"/>
            <p:cNvGrpSpPr/>
            <p:nvPr/>
          </p:nvGrpSpPr>
          <p:grpSpPr>
            <a:xfrm flipV="1">
              <a:off x="3376516" y="3419618"/>
              <a:ext cx="2635624" cy="329454"/>
              <a:chOff x="7523855" y="3610534"/>
              <a:chExt cx="2635624" cy="329454"/>
            </a:xfrm>
          </p:grpSpPr>
          <p:sp>
            <p:nvSpPr>
              <p:cNvPr id="5" name="平行四边形 4"/>
              <p:cNvSpPr/>
              <p:nvPr/>
            </p:nvSpPr>
            <p:spPr>
              <a:xfrm>
                <a:off x="7523855" y="3610534"/>
                <a:ext cx="2635624" cy="329453"/>
              </a:xfrm>
              <a:prstGeom prst="parallelogram">
                <a:avLst>
                  <a:gd name="adj" fmla="val 142884"/>
                </a:avLst>
              </a:prstGeom>
              <a:gradFill>
                <a:gsLst>
                  <a:gs pos="0">
                    <a:schemeClr val="accent1">
                      <a:alpha val="25000"/>
                    </a:schemeClr>
                  </a:gs>
                  <a:gs pos="45000">
                    <a:schemeClr val="accent1">
                      <a:alpha val="0"/>
                    </a:schemeClr>
                  </a:gs>
                </a:gsLst>
                <a:lin ang="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6" name="菱形 5"/>
              <p:cNvSpPr/>
              <p:nvPr/>
            </p:nvSpPr>
            <p:spPr>
              <a:xfrm>
                <a:off x="8106335" y="3716431"/>
                <a:ext cx="57150" cy="57150"/>
              </a:xfrm>
              <a:prstGeom prst="diamond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7" name="菱形 6"/>
              <p:cNvSpPr/>
              <p:nvPr/>
            </p:nvSpPr>
            <p:spPr>
              <a:xfrm>
                <a:off x="8470908" y="3718222"/>
                <a:ext cx="36000" cy="36000"/>
              </a:xfrm>
              <a:prstGeom prst="diamond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9" name="菱形 8"/>
              <p:cNvSpPr/>
              <p:nvPr/>
            </p:nvSpPr>
            <p:spPr>
              <a:xfrm>
                <a:off x="8523874" y="3718222"/>
                <a:ext cx="36000" cy="36000"/>
              </a:xfrm>
              <a:prstGeom prst="diamond">
                <a:avLst/>
              </a:prstGeom>
              <a:solidFill>
                <a:schemeClr val="accent1">
                  <a:lumMod val="100000"/>
                  <a:alpha val="88571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lt1">
                      <a:lumMod val="10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0" name="菱形 9"/>
              <p:cNvSpPr/>
              <p:nvPr/>
            </p:nvSpPr>
            <p:spPr>
              <a:xfrm>
                <a:off x="8576839" y="3718222"/>
                <a:ext cx="36000" cy="36000"/>
              </a:xfrm>
              <a:prstGeom prst="diamond">
                <a:avLst/>
              </a:prstGeom>
              <a:solidFill>
                <a:schemeClr val="accent1">
                  <a:lumMod val="100000"/>
                  <a:alpha val="77143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lt1">
                      <a:lumMod val="10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1" name="菱形 10"/>
              <p:cNvSpPr/>
              <p:nvPr/>
            </p:nvSpPr>
            <p:spPr>
              <a:xfrm>
                <a:off x="8629805" y="3718222"/>
                <a:ext cx="36000" cy="36000"/>
              </a:xfrm>
              <a:prstGeom prst="diamond">
                <a:avLst/>
              </a:prstGeom>
              <a:solidFill>
                <a:schemeClr val="accent1">
                  <a:lumMod val="100000"/>
                  <a:alpha val="65714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lt1">
                      <a:lumMod val="10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2" name="菱形 11"/>
              <p:cNvSpPr/>
              <p:nvPr/>
            </p:nvSpPr>
            <p:spPr>
              <a:xfrm>
                <a:off x="8682770" y="3718222"/>
                <a:ext cx="36000" cy="36000"/>
              </a:xfrm>
              <a:prstGeom prst="diamond">
                <a:avLst/>
              </a:prstGeom>
              <a:solidFill>
                <a:schemeClr val="accent1">
                  <a:lumMod val="100000"/>
                  <a:alpha val="54286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lt1">
                      <a:lumMod val="10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3" name="菱形 12"/>
              <p:cNvSpPr/>
              <p:nvPr/>
            </p:nvSpPr>
            <p:spPr>
              <a:xfrm>
                <a:off x="8735736" y="3718222"/>
                <a:ext cx="36000" cy="36000"/>
              </a:xfrm>
              <a:prstGeom prst="diamond">
                <a:avLst/>
              </a:prstGeom>
              <a:solidFill>
                <a:schemeClr val="accent1">
                  <a:lumMod val="100000"/>
                  <a:alpha val="42857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lt1">
                      <a:lumMod val="10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4" name="菱形 13"/>
              <p:cNvSpPr/>
              <p:nvPr/>
            </p:nvSpPr>
            <p:spPr>
              <a:xfrm>
                <a:off x="8788702" y="3718222"/>
                <a:ext cx="36000" cy="36000"/>
              </a:xfrm>
              <a:prstGeom prst="diamond">
                <a:avLst/>
              </a:prstGeom>
              <a:solidFill>
                <a:schemeClr val="accent1">
                  <a:lumMod val="100000"/>
                  <a:alpha val="31429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lt1">
                      <a:lumMod val="10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6" name="菱形 15"/>
              <p:cNvSpPr/>
              <p:nvPr/>
            </p:nvSpPr>
            <p:spPr>
              <a:xfrm>
                <a:off x="8841667" y="3718222"/>
                <a:ext cx="36000" cy="36000"/>
              </a:xfrm>
              <a:prstGeom prst="diamond">
                <a:avLst/>
              </a:prstGeom>
              <a:solidFill>
                <a:schemeClr val="accent1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7" name="平行四边形 16"/>
              <p:cNvSpPr/>
              <p:nvPr/>
            </p:nvSpPr>
            <p:spPr>
              <a:xfrm>
                <a:off x="7708753" y="3903988"/>
                <a:ext cx="598394" cy="36000"/>
              </a:xfrm>
              <a:prstGeom prst="parallelogram">
                <a:avLst>
                  <a:gd name="adj" fmla="val 158334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 animBg="1"/>
      <p:bldP spid="73" grpId="0" animBg="1"/>
      <p:bldP spid="8" grpId="0"/>
      <p:bldP spid="15" grpId="0"/>
      <p:bldP spid="5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标题 47"/>
          <p:cNvSpPr txBox="1"/>
          <p:nvPr/>
        </p:nvSpPr>
        <p:spPr>
          <a:xfrm>
            <a:off x="930215" y="114673"/>
            <a:ext cx="34340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13800">
                <a:gradFill>
                  <a:gsLst>
                    <a:gs pos="0">
                      <a:schemeClr val="accent1">
                        <a:lumMod val="50000"/>
                      </a:schemeClr>
                    </a:gs>
                    <a:gs pos="100000">
                      <a:schemeClr val="accent1">
                        <a:lumMod val="75000"/>
                      </a:schemeClr>
                    </a:gs>
                  </a:gsLst>
                  <a:lin ang="2700000" scaled="0"/>
                </a:gradFill>
                <a:effectLst>
                  <a:outerShdw blurRad="76200" dist="63500" dir="5400000" algn="t" rotWithShape="0">
                    <a:schemeClr val="accent2">
                      <a:alpha val="20000"/>
                    </a:schemeClr>
                  </a:outerShdw>
                </a:effectLst>
                <a:latin typeface="三极春联字体简" panose="00000500000000000000" pitchFamily="2" charset="-122"/>
                <a:ea typeface="三极春联字体简" panose="00000500000000000000" pitchFamily="2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76200" dist="63500" dir="5400000" algn="t" rotWithShape="0">
                    <a:srgbClr val="7DB149">
                      <a:alpha val="20000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方正正大黑简体" panose="02000000000000000000" pitchFamily="2" charset="-122"/>
                <a:cs typeface="+mn-cs"/>
                <a:sym typeface="Arial" panose="020B0604020202020204" pitchFamily="34" charset="0"/>
              </a:rPr>
              <a:t>中国家庭餐桌现状</a:t>
            </a:r>
          </a:p>
        </p:txBody>
      </p:sp>
      <p:sp>
        <p:nvSpPr>
          <p:cNvPr id="4" name="矩形 3"/>
          <p:cNvSpPr/>
          <p:nvPr/>
        </p:nvSpPr>
        <p:spPr>
          <a:xfrm>
            <a:off x="0" y="4505203"/>
            <a:ext cx="12192000" cy="2352797"/>
          </a:xfrm>
          <a:prstGeom prst="rect">
            <a:avLst/>
          </a:prstGeom>
          <a:blipFill>
            <a:blip r:embed="rId3" cstate="screen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5" name="矩形: 圆角 4"/>
          <p:cNvSpPr/>
          <p:nvPr/>
        </p:nvSpPr>
        <p:spPr>
          <a:xfrm>
            <a:off x="558178" y="1944880"/>
            <a:ext cx="3526244" cy="4021909"/>
          </a:xfrm>
          <a:prstGeom prst="roundRect">
            <a:avLst>
              <a:gd name="adj" fmla="val 4036"/>
            </a:avLst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schemeClr val="accent1">
                <a:alpha val="13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-000000000000000000000000000</a:t>
            </a:r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806010" y="2728409"/>
            <a:ext cx="3030580" cy="414655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结构性矛盾</a:t>
            </a:r>
          </a:p>
        </p:txBody>
      </p:sp>
      <p:grpSp>
        <p:nvGrpSpPr>
          <p:cNvPr id="10" name="组合 9"/>
          <p:cNvGrpSpPr/>
          <p:nvPr/>
        </p:nvGrpSpPr>
        <p:grpSpPr>
          <a:xfrm>
            <a:off x="558178" y="4240929"/>
            <a:ext cx="3526244" cy="1725860"/>
            <a:chOff x="558178" y="4240929"/>
            <a:chExt cx="3526244" cy="1725860"/>
          </a:xfrm>
        </p:grpSpPr>
        <p:pic>
          <p:nvPicPr>
            <p:cNvPr id="7" name="图片 6" descr="背景图案&#10;&#10;描述已自动生成"/>
            <p:cNvPicPr>
              <a:picLocks noChangeAspect="1"/>
            </p:cNvPicPr>
            <p:nvPr/>
          </p:nvPicPr>
          <p:blipFill>
            <a:blip r:embed="rId4" cstate="screen"/>
            <a:srcRect/>
            <a:stretch>
              <a:fillRect/>
            </a:stretch>
          </p:blipFill>
          <p:spPr>
            <a:xfrm>
              <a:off x="558178" y="4240929"/>
              <a:ext cx="3526244" cy="1725860"/>
            </a:xfrm>
            <a:prstGeom prst="roundRect">
              <a:avLst>
                <a:gd name="adj" fmla="val 8246"/>
              </a:avLst>
            </a:prstGeom>
          </p:spPr>
        </p:pic>
        <p:sp>
          <p:nvSpPr>
            <p:cNvPr id="8" name="Picture 6-mask"/>
            <p:cNvSpPr/>
            <p:nvPr/>
          </p:nvSpPr>
          <p:spPr>
            <a:xfrm>
              <a:off x="558178" y="4240929"/>
              <a:ext cx="3526244" cy="1725860"/>
            </a:xfrm>
            <a:prstGeom prst="rect">
              <a:avLst/>
            </a:prstGeom>
            <a:gradFill>
              <a:gsLst>
                <a:gs pos="800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31" name="矩形 30"/>
          <p:cNvSpPr/>
          <p:nvPr/>
        </p:nvSpPr>
        <p:spPr>
          <a:xfrm>
            <a:off x="902611" y="3231771"/>
            <a:ext cx="2837379" cy="1483995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过量：</a:t>
            </a:r>
          </a:p>
          <a:p>
            <a:pPr algn="just">
              <a:lnSpc>
                <a:spcPct val="13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谷物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/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油脂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/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肉类消费超标</a:t>
            </a:r>
          </a:p>
          <a:p>
            <a:pPr algn="just">
              <a:lnSpc>
                <a:spcPct val="13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不足：</a:t>
            </a:r>
          </a:p>
          <a:p>
            <a:pPr algn="just">
              <a:lnSpc>
                <a:spcPct val="13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奶类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/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果蔬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/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优质蛋白缺口</a:t>
            </a:r>
          </a:p>
        </p:txBody>
      </p:sp>
      <p:sp>
        <p:nvSpPr>
          <p:cNvPr id="23" name="矩形: 圆角 22"/>
          <p:cNvSpPr/>
          <p:nvPr/>
        </p:nvSpPr>
        <p:spPr>
          <a:xfrm>
            <a:off x="4377446" y="1944880"/>
            <a:ext cx="3526244" cy="4021909"/>
          </a:xfrm>
          <a:prstGeom prst="roundRect">
            <a:avLst>
              <a:gd name="adj" fmla="val 4036"/>
            </a:avLst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schemeClr val="accent1">
                <a:alpha val="13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4625278" y="2728409"/>
            <a:ext cx="3030580" cy="414655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城乡差异</a:t>
            </a:r>
          </a:p>
        </p:txBody>
      </p:sp>
      <p:grpSp>
        <p:nvGrpSpPr>
          <p:cNvPr id="11" name="组合 10"/>
          <p:cNvGrpSpPr/>
          <p:nvPr/>
        </p:nvGrpSpPr>
        <p:grpSpPr>
          <a:xfrm>
            <a:off x="4377446" y="4240929"/>
            <a:ext cx="3526244" cy="1725860"/>
            <a:chOff x="4377446" y="4240929"/>
            <a:chExt cx="3526244" cy="1725860"/>
          </a:xfrm>
        </p:grpSpPr>
        <p:pic>
          <p:nvPicPr>
            <p:cNvPr id="51" name="图片 50"/>
            <p:cNvPicPr>
              <a:picLocks noChangeAspect="1"/>
            </p:cNvPicPr>
            <p:nvPr/>
          </p:nvPicPr>
          <p:blipFill>
            <a:blip r:embed="rId5" cstate="screen"/>
            <a:srcRect/>
            <a:stretch>
              <a:fillRect/>
            </a:stretch>
          </p:blipFill>
          <p:spPr>
            <a:xfrm>
              <a:off x="4377446" y="4240929"/>
              <a:ext cx="3526244" cy="1725860"/>
            </a:xfrm>
            <a:prstGeom prst="roundRect">
              <a:avLst>
                <a:gd name="adj" fmla="val 8246"/>
              </a:avLst>
            </a:prstGeom>
          </p:spPr>
        </p:pic>
        <p:sp>
          <p:nvSpPr>
            <p:cNvPr id="52" name="Picture 6-mask"/>
            <p:cNvSpPr/>
            <p:nvPr/>
          </p:nvSpPr>
          <p:spPr>
            <a:xfrm>
              <a:off x="4377446" y="4240929"/>
              <a:ext cx="3526244" cy="1725860"/>
            </a:xfrm>
            <a:prstGeom prst="rect">
              <a:avLst/>
            </a:prstGeom>
            <a:gradFill>
              <a:gsLst>
                <a:gs pos="800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53" name="矩形 52"/>
          <p:cNvSpPr/>
          <p:nvPr/>
        </p:nvSpPr>
        <p:spPr>
          <a:xfrm>
            <a:off x="4721879" y="3231771"/>
            <a:ext cx="2837379" cy="1483995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农村：主粮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/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油脂消费量高，优质蛋白摄入低</a:t>
            </a:r>
          </a:p>
          <a:p>
            <a:pPr algn="just">
              <a:lnSpc>
                <a:spcPct val="13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城市：膳食多元化程度显著优于农村</a:t>
            </a:r>
          </a:p>
        </p:txBody>
      </p:sp>
      <p:sp>
        <p:nvSpPr>
          <p:cNvPr id="59" name="矩形: 圆角 58"/>
          <p:cNvSpPr/>
          <p:nvPr/>
        </p:nvSpPr>
        <p:spPr>
          <a:xfrm>
            <a:off x="8107578" y="1944880"/>
            <a:ext cx="3526244" cy="4021909"/>
          </a:xfrm>
          <a:prstGeom prst="roundRect">
            <a:avLst>
              <a:gd name="adj" fmla="val 4036"/>
            </a:avLst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schemeClr val="accent1">
                <a:alpha val="13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8355410" y="2728409"/>
            <a:ext cx="3030580" cy="414655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营养困境</a:t>
            </a:r>
          </a:p>
        </p:txBody>
      </p:sp>
      <p:pic>
        <p:nvPicPr>
          <p:cNvPr id="62" name="图片 61"/>
          <p:cNvPicPr>
            <a:picLocks noChangeAspect="1"/>
          </p:cNvPicPr>
          <p:nvPr/>
        </p:nvPicPr>
        <p:blipFill>
          <a:blip r:embed="rId6" cstate="screen"/>
          <a:srcRect/>
          <a:stretch>
            <a:fillRect/>
          </a:stretch>
        </p:blipFill>
        <p:spPr>
          <a:xfrm>
            <a:off x="8107578" y="4240929"/>
            <a:ext cx="3526244" cy="1725860"/>
          </a:xfrm>
          <a:prstGeom prst="roundRect">
            <a:avLst>
              <a:gd name="adj" fmla="val 8246"/>
            </a:avLst>
          </a:prstGeom>
        </p:spPr>
      </p:pic>
      <p:sp>
        <p:nvSpPr>
          <p:cNvPr id="63" name="Picture 6-mask"/>
          <p:cNvSpPr/>
          <p:nvPr/>
        </p:nvSpPr>
        <p:spPr>
          <a:xfrm>
            <a:off x="8107578" y="4240929"/>
            <a:ext cx="3526244" cy="1725860"/>
          </a:xfrm>
          <a:prstGeom prst="rect">
            <a:avLst/>
          </a:prstGeom>
          <a:gradFill>
            <a:gsLst>
              <a:gs pos="8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4" name="矩形 63"/>
          <p:cNvSpPr/>
          <p:nvPr/>
        </p:nvSpPr>
        <p:spPr>
          <a:xfrm>
            <a:off x="8452011" y="3231771"/>
            <a:ext cx="2837379" cy="1483995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三重负担并存：隐性饥饿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/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营养不良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/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肥胖</a:t>
            </a:r>
          </a:p>
          <a:p>
            <a:pPr algn="just">
              <a:lnSpc>
                <a:spcPct val="13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特殊群体：西部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/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农村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/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妇女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/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老年营养可及性不足</a:t>
            </a:r>
          </a:p>
        </p:txBody>
      </p:sp>
      <p:sp>
        <p:nvSpPr>
          <p:cNvPr id="19" name="椭圆 18"/>
          <p:cNvSpPr/>
          <p:nvPr/>
        </p:nvSpPr>
        <p:spPr>
          <a:xfrm>
            <a:off x="5538720" y="1389761"/>
            <a:ext cx="1114560" cy="1114559"/>
          </a:xfrm>
          <a:prstGeom prst="ellipse">
            <a:avLst/>
          </a:prstGeom>
          <a:noFill/>
          <a:ln w="9525">
            <a:gradFill>
              <a:gsLst>
                <a:gs pos="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50000"/>
                    <a:lumOff val="50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20" name="Oval 69+"/>
          <p:cNvSpPr/>
          <p:nvPr/>
        </p:nvSpPr>
        <p:spPr>
          <a:xfrm>
            <a:off x="5628405" y="1479446"/>
            <a:ext cx="935190" cy="935189"/>
          </a:xfrm>
          <a:prstGeom prst="ellipse">
            <a:avLst/>
          </a:prstGeom>
          <a:noFill/>
          <a:ln w="12700">
            <a:solidFill>
              <a:schemeClr val="accent1">
                <a:lumMod val="50000"/>
                <a:lumOff val="50000"/>
                <a:alpha val="70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21" name="Oval 69++"/>
          <p:cNvSpPr/>
          <p:nvPr/>
        </p:nvSpPr>
        <p:spPr>
          <a:xfrm>
            <a:off x="5693180" y="1544221"/>
            <a:ext cx="805639" cy="805639"/>
          </a:xfrm>
          <a:prstGeom prst="ellipse">
            <a:avLst/>
          </a:prstGeom>
          <a:gradFill>
            <a:gsLst>
              <a:gs pos="0">
                <a:schemeClr val="accent1"/>
              </a:gs>
              <a:gs pos="90000">
                <a:schemeClr val="accent2"/>
              </a:gs>
            </a:gsLst>
            <a:lin ang="2700000" scaled="0"/>
          </a:gradFill>
          <a:ln w="15875">
            <a:noFill/>
          </a:ln>
          <a:effectLst>
            <a:outerShdw blurRad="444500" dist="254000" dir="5400000" sx="95000" sy="95000" algn="t" rotWithShape="0">
              <a:schemeClr val="accent1">
                <a:lumMod val="60000"/>
                <a:lumOff val="40000"/>
                <a:alpha val="4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solidFill>
                <a:prstClr val="white"/>
              </a:solidFill>
              <a:latin typeface="Arial" panose="020B0604020202020204" pitchFamily="34" charset="0"/>
              <a:ea typeface="vivo type 简 Bold" panose="02000800000000000000" pitchFamily="2" charset="-122"/>
              <a:cs typeface="OPPOSans B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77" name="图形 75"/>
          <p:cNvSpPr/>
          <p:nvPr/>
        </p:nvSpPr>
        <p:spPr>
          <a:xfrm>
            <a:off x="5911770" y="1733348"/>
            <a:ext cx="368460" cy="427385"/>
          </a:xfrm>
          <a:custGeom>
            <a:avLst/>
            <a:gdLst>
              <a:gd name="connsiteX0" fmla="*/ 1292544 w 1642032"/>
              <a:gd name="connsiteY0" fmla="*/ 1183904 h 1904628"/>
              <a:gd name="connsiteX1" fmla="*/ 1292544 w 1642032"/>
              <a:gd name="connsiteY1" fmla="*/ 1185742 h 1904628"/>
              <a:gd name="connsiteX2" fmla="*/ 384419 w 1642032"/>
              <a:gd name="connsiteY2" fmla="*/ 1185742 h 1904628"/>
              <a:gd name="connsiteX3" fmla="*/ 384419 w 1642032"/>
              <a:gd name="connsiteY3" fmla="*/ 1184823 h 1904628"/>
              <a:gd name="connsiteX4" fmla="*/ 1028 w 1642032"/>
              <a:gd name="connsiteY4" fmla="*/ 743662 h 1904628"/>
              <a:gd name="connsiteX5" fmla="*/ 401491 w 1642032"/>
              <a:gd name="connsiteY5" fmla="*/ 359430 h 1904628"/>
              <a:gd name="connsiteX6" fmla="*/ 427756 w 1642032"/>
              <a:gd name="connsiteY6" fmla="*/ 360743 h 1904628"/>
              <a:gd name="connsiteX7" fmla="*/ 930242 w 1642032"/>
              <a:gd name="connsiteY7" fmla="*/ 6430 h 1904628"/>
              <a:gd name="connsiteX8" fmla="*/ 1289264 w 1642032"/>
              <a:gd name="connsiteY8" fmla="*/ 396990 h 1904628"/>
              <a:gd name="connsiteX9" fmla="*/ 1639626 w 1642032"/>
              <a:gd name="connsiteY9" fmla="*/ 833917 h 1904628"/>
              <a:gd name="connsiteX10" fmla="*/ 1292548 w 1642032"/>
              <a:gd name="connsiteY10" fmla="*/ 1183904 h 1904628"/>
              <a:gd name="connsiteX11" fmla="*/ 348959 w 1642032"/>
              <a:gd name="connsiteY11" fmla="*/ 1374330 h 1904628"/>
              <a:gd name="connsiteX12" fmla="*/ 356837 w 1642032"/>
              <a:gd name="connsiteY12" fmla="*/ 1622143 h 1904628"/>
              <a:gd name="connsiteX13" fmla="*/ 246222 w 1642032"/>
              <a:gd name="connsiteY13" fmla="*/ 1679943 h 1904628"/>
              <a:gd name="connsiteX14" fmla="*/ 244552 w 1642032"/>
              <a:gd name="connsiteY14" fmla="*/ 1679401 h 1904628"/>
              <a:gd name="connsiteX15" fmla="*/ 192021 w 1642032"/>
              <a:gd name="connsiteY15" fmla="*/ 1562324 h 1904628"/>
              <a:gd name="connsiteX16" fmla="*/ 348959 w 1642032"/>
              <a:gd name="connsiteY16" fmla="*/ 1374525 h 1904628"/>
              <a:gd name="connsiteX17" fmla="*/ 803349 w 1642032"/>
              <a:gd name="connsiteY17" fmla="*/ 1652675 h 1904628"/>
              <a:gd name="connsiteX18" fmla="*/ 668108 w 1642032"/>
              <a:gd name="connsiteY18" fmla="*/ 1796504 h 1904628"/>
              <a:gd name="connsiteX19" fmla="*/ 524280 w 1642032"/>
              <a:gd name="connsiteY19" fmla="*/ 1661263 h 1904628"/>
              <a:gd name="connsiteX20" fmla="*/ 524280 w 1642032"/>
              <a:gd name="connsiteY20" fmla="*/ 1652675 h 1904628"/>
              <a:gd name="connsiteX21" fmla="*/ 663486 w 1642032"/>
              <a:gd name="connsiteY21" fmla="*/ 1293365 h 1904628"/>
              <a:gd name="connsiteX22" fmla="*/ 803351 w 1642032"/>
              <a:gd name="connsiteY22" fmla="*/ 1652874 h 1904628"/>
              <a:gd name="connsiteX23" fmla="*/ 1199303 w 1642032"/>
              <a:gd name="connsiteY23" fmla="*/ 1257384 h 1904628"/>
              <a:gd name="connsiteX24" fmla="*/ 1175664 w 1642032"/>
              <a:gd name="connsiteY24" fmla="*/ 1531070 h 1904628"/>
              <a:gd name="connsiteX25" fmla="*/ 1292546 w 1642032"/>
              <a:gd name="connsiteY25" fmla="*/ 1506117 h 1904628"/>
              <a:gd name="connsiteX26" fmla="*/ 1106060 w 1642032"/>
              <a:gd name="connsiteY26" fmla="*/ 1904628 h 1904628"/>
              <a:gd name="connsiteX27" fmla="*/ 1129043 w 1642032"/>
              <a:gd name="connsiteY27" fmla="*/ 1631073 h 1904628"/>
              <a:gd name="connsiteX28" fmla="*/ 1012818 w 1642032"/>
              <a:gd name="connsiteY28" fmla="*/ 1655961 h 1904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642032" h="1904628">
                <a:moveTo>
                  <a:pt x="1292544" y="1183904"/>
                </a:moveTo>
                <a:lnTo>
                  <a:pt x="1292544" y="1185742"/>
                </a:lnTo>
                <a:lnTo>
                  <a:pt x="384419" y="1185742"/>
                </a:lnTo>
                <a:lnTo>
                  <a:pt x="384419" y="1184823"/>
                </a:lnTo>
                <a:cubicBezTo>
                  <a:pt x="156725" y="1168870"/>
                  <a:pt x="-14925" y="971356"/>
                  <a:pt x="1028" y="743662"/>
                </a:cubicBezTo>
                <a:cubicBezTo>
                  <a:pt x="15880" y="531676"/>
                  <a:pt x="189072" y="365503"/>
                  <a:pt x="401491" y="359430"/>
                </a:cubicBezTo>
                <a:cubicBezTo>
                  <a:pt x="410683" y="359430"/>
                  <a:pt x="419220" y="360153"/>
                  <a:pt x="427756" y="360743"/>
                </a:cubicBezTo>
                <a:cubicBezTo>
                  <a:pt x="468673" y="124144"/>
                  <a:pt x="693643" y="-34487"/>
                  <a:pt x="930242" y="6430"/>
                </a:cubicBezTo>
                <a:cubicBezTo>
                  <a:pt x="1124681" y="40056"/>
                  <a:pt x="1272090" y="200414"/>
                  <a:pt x="1289264" y="396990"/>
                </a:cubicBezTo>
                <a:cubicBezTo>
                  <a:pt x="1506668" y="420894"/>
                  <a:pt x="1663530" y="616513"/>
                  <a:pt x="1639626" y="833917"/>
                </a:cubicBezTo>
                <a:cubicBezTo>
                  <a:pt x="1619480" y="1017136"/>
                  <a:pt x="1475592" y="1162230"/>
                  <a:pt x="1292548" y="1183904"/>
                </a:cubicBezTo>
                <a:close/>
                <a:moveTo>
                  <a:pt x="348959" y="1374330"/>
                </a:moveTo>
                <a:cubicBezTo>
                  <a:pt x="362871" y="1456189"/>
                  <a:pt x="365522" y="1539566"/>
                  <a:pt x="356837" y="1622143"/>
                </a:cubicBezTo>
                <a:cubicBezTo>
                  <a:pt x="342252" y="1668650"/>
                  <a:pt x="292728" y="1694528"/>
                  <a:pt x="246222" y="1679943"/>
                </a:cubicBezTo>
                <a:cubicBezTo>
                  <a:pt x="245663" y="1679768"/>
                  <a:pt x="245107" y="1679588"/>
                  <a:pt x="244552" y="1679401"/>
                </a:cubicBezTo>
                <a:cubicBezTo>
                  <a:pt x="198195" y="1661073"/>
                  <a:pt x="174893" y="1609137"/>
                  <a:pt x="192021" y="1562324"/>
                </a:cubicBezTo>
                <a:cubicBezTo>
                  <a:pt x="208437" y="1514455"/>
                  <a:pt x="281324" y="1503161"/>
                  <a:pt x="348959" y="1374525"/>
                </a:cubicBezTo>
                <a:close/>
                <a:moveTo>
                  <a:pt x="803349" y="1652675"/>
                </a:moveTo>
                <a:cubicBezTo>
                  <a:pt x="805721" y="1729738"/>
                  <a:pt x="745171" y="1794132"/>
                  <a:pt x="668108" y="1796504"/>
                </a:cubicBezTo>
                <a:cubicBezTo>
                  <a:pt x="591045" y="1798875"/>
                  <a:pt x="526651" y="1738326"/>
                  <a:pt x="524280" y="1661263"/>
                </a:cubicBezTo>
                <a:cubicBezTo>
                  <a:pt x="524192" y="1658401"/>
                  <a:pt x="524192" y="1655537"/>
                  <a:pt x="524280" y="1652675"/>
                </a:cubicBezTo>
                <a:cubicBezTo>
                  <a:pt x="524280" y="1573289"/>
                  <a:pt x="628028" y="1517869"/>
                  <a:pt x="663486" y="1293365"/>
                </a:cubicBezTo>
                <a:cubicBezTo>
                  <a:pt x="723241" y="1428371"/>
                  <a:pt x="803351" y="1573486"/>
                  <a:pt x="803351" y="1652874"/>
                </a:cubicBezTo>
                <a:close/>
                <a:moveTo>
                  <a:pt x="1199303" y="1257384"/>
                </a:moveTo>
                <a:lnTo>
                  <a:pt x="1175664" y="1531070"/>
                </a:lnTo>
                <a:lnTo>
                  <a:pt x="1292546" y="1506117"/>
                </a:lnTo>
                <a:lnTo>
                  <a:pt x="1106060" y="1904628"/>
                </a:lnTo>
                <a:lnTo>
                  <a:pt x="1129043" y="1631073"/>
                </a:lnTo>
                <a:lnTo>
                  <a:pt x="1012818" y="1655961"/>
                </a:lnTo>
                <a:close/>
              </a:path>
            </a:pathLst>
          </a:custGeom>
          <a:solidFill>
            <a:schemeClr val="bg1"/>
          </a:solidFill>
          <a:ln w="186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1764020" y="1389761"/>
            <a:ext cx="1114560" cy="1114559"/>
          </a:xfrm>
          <a:prstGeom prst="ellipse">
            <a:avLst/>
          </a:prstGeom>
          <a:noFill/>
          <a:ln w="9525">
            <a:gradFill>
              <a:gsLst>
                <a:gs pos="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50000"/>
                    <a:lumOff val="50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6" name="Oval 69+"/>
          <p:cNvSpPr/>
          <p:nvPr/>
        </p:nvSpPr>
        <p:spPr>
          <a:xfrm>
            <a:off x="1853705" y="1479446"/>
            <a:ext cx="935190" cy="935189"/>
          </a:xfrm>
          <a:prstGeom prst="ellipse">
            <a:avLst/>
          </a:prstGeom>
          <a:noFill/>
          <a:ln w="12700">
            <a:solidFill>
              <a:schemeClr val="accent1">
                <a:lumMod val="50000"/>
                <a:lumOff val="50000"/>
                <a:alpha val="70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9" name="Oval 69++"/>
          <p:cNvSpPr/>
          <p:nvPr/>
        </p:nvSpPr>
        <p:spPr>
          <a:xfrm>
            <a:off x="1918480" y="1544221"/>
            <a:ext cx="805639" cy="805639"/>
          </a:xfrm>
          <a:prstGeom prst="ellipse">
            <a:avLst/>
          </a:prstGeom>
          <a:gradFill>
            <a:gsLst>
              <a:gs pos="0">
                <a:schemeClr val="accent1"/>
              </a:gs>
              <a:gs pos="90000">
                <a:schemeClr val="accent2"/>
              </a:gs>
            </a:gsLst>
            <a:lin ang="2700000" scaled="0"/>
          </a:gradFill>
          <a:ln w="15875">
            <a:noFill/>
          </a:ln>
          <a:effectLst>
            <a:outerShdw blurRad="444500" dist="254000" dir="5400000" sx="95000" sy="95000" algn="t" rotWithShape="0">
              <a:schemeClr val="accent1">
                <a:lumMod val="60000"/>
                <a:lumOff val="40000"/>
                <a:alpha val="4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solidFill>
                <a:prstClr val="white"/>
              </a:solidFill>
              <a:latin typeface="Arial" panose="020B0604020202020204" pitchFamily="34" charset="0"/>
              <a:ea typeface="vivo type 简 Bold" panose="02000800000000000000" pitchFamily="2" charset="-122"/>
              <a:cs typeface="OPPOSans B" panose="00020600040101010101" pitchFamily="18" charset="-122"/>
              <a:sym typeface="Arial" panose="020B0604020202020204" pitchFamily="34" charset="0"/>
            </a:endParaRPr>
          </a:p>
        </p:txBody>
      </p:sp>
      <p:grpSp>
        <p:nvGrpSpPr>
          <p:cNvPr id="91" name="组合 90"/>
          <p:cNvGrpSpPr/>
          <p:nvPr/>
        </p:nvGrpSpPr>
        <p:grpSpPr>
          <a:xfrm>
            <a:off x="2116996" y="1742787"/>
            <a:ext cx="408609" cy="408507"/>
            <a:chOff x="47" y="0"/>
            <a:chExt cx="1905619" cy="1905142"/>
          </a:xfrm>
          <a:solidFill>
            <a:schemeClr val="bg1"/>
          </a:solidFill>
        </p:grpSpPr>
        <p:sp>
          <p:nvSpPr>
            <p:cNvPr id="86" name="任意多边形: 形状 85"/>
            <p:cNvSpPr/>
            <p:nvPr/>
          </p:nvSpPr>
          <p:spPr>
            <a:xfrm>
              <a:off x="47" y="1306902"/>
              <a:ext cx="531803" cy="598240"/>
            </a:xfrm>
            <a:custGeom>
              <a:avLst/>
              <a:gdLst>
                <a:gd name="connsiteX0" fmla="*/ 68021 w 531803"/>
                <a:gd name="connsiteY0" fmla="*/ 633 h 598240"/>
                <a:gd name="connsiteX1" fmla="*/ 463663 w 531803"/>
                <a:gd name="connsiteY1" fmla="*/ 633 h 598240"/>
                <a:gd name="connsiteX2" fmla="*/ 531171 w 531803"/>
                <a:gd name="connsiteY2" fmla="*/ 50937 h 598240"/>
                <a:gd name="connsiteX3" fmla="*/ 531171 w 531803"/>
                <a:gd name="connsiteY3" fmla="*/ 68140 h 598240"/>
                <a:gd name="connsiteX4" fmla="*/ 531171 w 531803"/>
                <a:gd name="connsiteY4" fmla="*/ 530100 h 598240"/>
                <a:gd name="connsiteX5" fmla="*/ 480867 w 531803"/>
                <a:gd name="connsiteY5" fmla="*/ 597608 h 598240"/>
                <a:gd name="connsiteX6" fmla="*/ 463663 w 531803"/>
                <a:gd name="connsiteY6" fmla="*/ 597608 h 598240"/>
                <a:gd name="connsiteX7" fmla="*/ 68141 w 531803"/>
                <a:gd name="connsiteY7" fmla="*/ 597608 h 598240"/>
                <a:gd name="connsiteX8" fmla="*/ 633 w 531803"/>
                <a:gd name="connsiteY8" fmla="*/ 547304 h 598240"/>
                <a:gd name="connsiteX9" fmla="*/ 633 w 531803"/>
                <a:gd name="connsiteY9" fmla="*/ 530100 h 598240"/>
                <a:gd name="connsiteX10" fmla="*/ 633 w 531803"/>
                <a:gd name="connsiteY10" fmla="*/ 68141 h 598240"/>
                <a:gd name="connsiteX11" fmla="*/ 50937 w 531803"/>
                <a:gd name="connsiteY11" fmla="*/ 633 h 598240"/>
                <a:gd name="connsiteX12" fmla="*/ 68141 w 531803"/>
                <a:gd name="connsiteY12" fmla="*/ 633 h 598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1803" h="598240">
                  <a:moveTo>
                    <a:pt x="68021" y="633"/>
                  </a:moveTo>
                  <a:lnTo>
                    <a:pt x="463663" y="633"/>
                  </a:lnTo>
                  <a:cubicBezTo>
                    <a:pt x="496196" y="-4118"/>
                    <a:pt x="526421" y="18404"/>
                    <a:pt x="531171" y="50937"/>
                  </a:cubicBezTo>
                  <a:cubicBezTo>
                    <a:pt x="532004" y="56641"/>
                    <a:pt x="532004" y="62436"/>
                    <a:pt x="531171" y="68140"/>
                  </a:cubicBezTo>
                  <a:lnTo>
                    <a:pt x="531171" y="530100"/>
                  </a:lnTo>
                  <a:cubicBezTo>
                    <a:pt x="535922" y="562633"/>
                    <a:pt x="513400" y="592857"/>
                    <a:pt x="480867" y="597608"/>
                  </a:cubicBezTo>
                  <a:cubicBezTo>
                    <a:pt x="475163" y="598441"/>
                    <a:pt x="469368" y="598441"/>
                    <a:pt x="463663" y="597608"/>
                  </a:cubicBezTo>
                  <a:lnTo>
                    <a:pt x="68141" y="597608"/>
                  </a:lnTo>
                  <a:cubicBezTo>
                    <a:pt x="35608" y="602358"/>
                    <a:pt x="5383" y="579837"/>
                    <a:pt x="633" y="547304"/>
                  </a:cubicBezTo>
                  <a:cubicBezTo>
                    <a:pt x="-200" y="541599"/>
                    <a:pt x="-200" y="535804"/>
                    <a:pt x="633" y="530100"/>
                  </a:cubicBezTo>
                  <a:lnTo>
                    <a:pt x="633" y="68141"/>
                  </a:lnTo>
                  <a:cubicBezTo>
                    <a:pt x="-4118" y="35608"/>
                    <a:pt x="18404" y="5383"/>
                    <a:pt x="50937" y="633"/>
                  </a:cubicBezTo>
                  <a:cubicBezTo>
                    <a:pt x="56641" y="-200"/>
                    <a:pt x="62436" y="-200"/>
                    <a:pt x="68141" y="633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88" name="任意多边形: 形状 87"/>
            <p:cNvSpPr/>
            <p:nvPr/>
          </p:nvSpPr>
          <p:spPr>
            <a:xfrm>
              <a:off x="687084" y="1085728"/>
              <a:ext cx="532067" cy="819252"/>
            </a:xfrm>
            <a:custGeom>
              <a:avLst/>
              <a:gdLst>
                <a:gd name="connsiteX0" fmla="*/ 79757 w 532067"/>
                <a:gd name="connsiteY0" fmla="*/ 709 h 819252"/>
                <a:gd name="connsiteX1" fmla="*/ 452301 w 532067"/>
                <a:gd name="connsiteY1" fmla="*/ 709 h 819252"/>
                <a:gd name="connsiteX2" fmla="*/ 531358 w 532067"/>
                <a:gd name="connsiteY2" fmla="*/ 60030 h 819252"/>
                <a:gd name="connsiteX3" fmla="*/ 531358 w 532067"/>
                <a:gd name="connsiteY3" fmla="*/ 79766 h 819252"/>
                <a:gd name="connsiteX4" fmla="*/ 531358 w 532067"/>
                <a:gd name="connsiteY4" fmla="*/ 739487 h 819252"/>
                <a:gd name="connsiteX5" fmla="*/ 472037 w 532067"/>
                <a:gd name="connsiteY5" fmla="*/ 818544 h 819252"/>
                <a:gd name="connsiteX6" fmla="*/ 452301 w 532067"/>
                <a:gd name="connsiteY6" fmla="*/ 818544 h 819252"/>
                <a:gd name="connsiteX7" fmla="*/ 79757 w 532067"/>
                <a:gd name="connsiteY7" fmla="*/ 818544 h 819252"/>
                <a:gd name="connsiteX8" fmla="*/ 700 w 532067"/>
                <a:gd name="connsiteY8" fmla="*/ 759223 h 819252"/>
                <a:gd name="connsiteX9" fmla="*/ 700 w 532067"/>
                <a:gd name="connsiteY9" fmla="*/ 739487 h 819252"/>
                <a:gd name="connsiteX10" fmla="*/ 700 w 532067"/>
                <a:gd name="connsiteY10" fmla="*/ 79528 h 819252"/>
                <a:gd name="connsiteX11" fmla="*/ 60299 w 532067"/>
                <a:gd name="connsiteY11" fmla="*/ 680 h 819252"/>
                <a:gd name="connsiteX12" fmla="*/ 79757 w 532067"/>
                <a:gd name="connsiteY12" fmla="*/ 709 h 819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2067" h="819252">
                  <a:moveTo>
                    <a:pt x="79757" y="709"/>
                  </a:moveTo>
                  <a:lnTo>
                    <a:pt x="452301" y="709"/>
                  </a:lnTo>
                  <a:cubicBezTo>
                    <a:pt x="490513" y="-4741"/>
                    <a:pt x="525908" y="21818"/>
                    <a:pt x="531358" y="60030"/>
                  </a:cubicBezTo>
                  <a:cubicBezTo>
                    <a:pt x="532292" y="66576"/>
                    <a:pt x="532292" y="73221"/>
                    <a:pt x="531358" y="79766"/>
                  </a:cubicBezTo>
                  <a:lnTo>
                    <a:pt x="531358" y="739487"/>
                  </a:lnTo>
                  <a:cubicBezTo>
                    <a:pt x="536808" y="777699"/>
                    <a:pt x="510249" y="813094"/>
                    <a:pt x="472037" y="818544"/>
                  </a:cubicBezTo>
                  <a:cubicBezTo>
                    <a:pt x="465491" y="819477"/>
                    <a:pt x="458847" y="819477"/>
                    <a:pt x="452301" y="818544"/>
                  </a:cubicBezTo>
                  <a:lnTo>
                    <a:pt x="79757" y="818544"/>
                  </a:lnTo>
                  <a:cubicBezTo>
                    <a:pt x="41545" y="823994"/>
                    <a:pt x="6150" y="797435"/>
                    <a:pt x="700" y="759223"/>
                  </a:cubicBezTo>
                  <a:cubicBezTo>
                    <a:pt x="-233" y="752677"/>
                    <a:pt x="-233" y="746032"/>
                    <a:pt x="700" y="739487"/>
                  </a:cubicBezTo>
                  <a:lnTo>
                    <a:pt x="700" y="79528"/>
                  </a:lnTo>
                  <a:cubicBezTo>
                    <a:pt x="-4616" y="41297"/>
                    <a:pt x="22068" y="5995"/>
                    <a:pt x="60299" y="680"/>
                  </a:cubicBezTo>
                  <a:cubicBezTo>
                    <a:pt x="66754" y="-218"/>
                    <a:pt x="73304" y="-208"/>
                    <a:pt x="79757" y="709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89" name="任意多边形: 形状 88"/>
            <p:cNvSpPr/>
            <p:nvPr/>
          </p:nvSpPr>
          <p:spPr>
            <a:xfrm>
              <a:off x="1374651" y="821035"/>
              <a:ext cx="531015" cy="1083964"/>
            </a:xfrm>
            <a:custGeom>
              <a:avLst/>
              <a:gdLst>
                <a:gd name="connsiteX0" fmla="*/ 438147 w 531015"/>
                <a:gd name="connsiteY0" fmla="*/ 14 h 1083964"/>
                <a:gd name="connsiteX1" fmla="*/ 92868 w 531015"/>
                <a:gd name="connsiteY1" fmla="*/ 14 h 1083964"/>
                <a:gd name="connsiteX2" fmla="*/ 0 w 531015"/>
                <a:gd name="connsiteY2" fmla="*/ 89548 h 1083964"/>
                <a:gd name="connsiteX3" fmla="*/ 0 w 531015"/>
                <a:gd name="connsiteY3" fmla="*/ 994417 h 1083964"/>
                <a:gd name="connsiteX4" fmla="*/ 92868 w 531015"/>
                <a:gd name="connsiteY4" fmla="*/ 1083951 h 1083964"/>
                <a:gd name="connsiteX5" fmla="*/ 438147 w 531015"/>
                <a:gd name="connsiteY5" fmla="*/ 1083951 h 1083964"/>
                <a:gd name="connsiteX6" fmla="*/ 531015 w 531015"/>
                <a:gd name="connsiteY6" fmla="*/ 994417 h 1083964"/>
                <a:gd name="connsiteX7" fmla="*/ 531015 w 531015"/>
                <a:gd name="connsiteY7" fmla="*/ 89548 h 1083964"/>
                <a:gd name="connsiteX8" fmla="*/ 438147 w 531015"/>
                <a:gd name="connsiteY8" fmla="*/ 14 h 108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31015" h="1083964">
                  <a:moveTo>
                    <a:pt x="438147" y="14"/>
                  </a:moveTo>
                  <a:lnTo>
                    <a:pt x="92868" y="14"/>
                  </a:lnTo>
                  <a:cubicBezTo>
                    <a:pt x="42522" y="-849"/>
                    <a:pt x="977" y="39204"/>
                    <a:pt x="0" y="89548"/>
                  </a:cubicBezTo>
                  <a:lnTo>
                    <a:pt x="0" y="994417"/>
                  </a:lnTo>
                  <a:cubicBezTo>
                    <a:pt x="977" y="1044761"/>
                    <a:pt x="42522" y="1084814"/>
                    <a:pt x="92868" y="1083951"/>
                  </a:cubicBezTo>
                  <a:lnTo>
                    <a:pt x="438147" y="1083951"/>
                  </a:lnTo>
                  <a:cubicBezTo>
                    <a:pt x="488493" y="1084814"/>
                    <a:pt x="530038" y="1044761"/>
                    <a:pt x="531015" y="994417"/>
                  </a:cubicBezTo>
                  <a:lnTo>
                    <a:pt x="531015" y="89548"/>
                  </a:lnTo>
                  <a:cubicBezTo>
                    <a:pt x="530038" y="39204"/>
                    <a:pt x="488493" y="-849"/>
                    <a:pt x="438147" y="14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90" name="任意多边形: 形状 89"/>
            <p:cNvSpPr/>
            <p:nvPr/>
          </p:nvSpPr>
          <p:spPr>
            <a:xfrm>
              <a:off x="374" y="0"/>
              <a:ext cx="1905173" cy="1039953"/>
            </a:xfrm>
            <a:custGeom>
              <a:avLst/>
              <a:gdLst>
                <a:gd name="connsiteX0" fmla="*/ 1905174 w 1905173"/>
                <a:gd name="connsiteY0" fmla="*/ 413858 h 1039953"/>
                <a:gd name="connsiteX1" fmla="*/ 1905174 w 1905173"/>
                <a:gd name="connsiteY1" fmla="*/ 0 h 1039953"/>
                <a:gd name="connsiteX2" fmla="*/ 1495482 w 1905173"/>
                <a:gd name="connsiteY2" fmla="*/ 0 h 1039953"/>
                <a:gd name="connsiteX3" fmla="*/ 1633951 w 1905173"/>
                <a:gd name="connsiteY3" fmla="*/ 139778 h 1039953"/>
                <a:gd name="connsiteX4" fmla="*/ 1173301 w 1905173"/>
                <a:gd name="connsiteY4" fmla="*/ 605786 h 1039953"/>
                <a:gd name="connsiteX5" fmla="*/ 810759 w 1905173"/>
                <a:gd name="connsiteY5" fmla="*/ 238123 h 1039953"/>
                <a:gd name="connsiteX6" fmla="*/ 802186 w 1905173"/>
                <a:gd name="connsiteY6" fmla="*/ 228122 h 1039953"/>
                <a:gd name="connsiteX7" fmla="*/ 800996 w 1905173"/>
                <a:gd name="connsiteY7" fmla="*/ 226932 h 1039953"/>
                <a:gd name="connsiteX8" fmla="*/ 658717 w 1905173"/>
                <a:gd name="connsiteY8" fmla="*/ 226336 h 1039953"/>
                <a:gd name="connsiteX9" fmla="*/ 658122 w 1905173"/>
                <a:gd name="connsiteY9" fmla="*/ 226932 h 1039953"/>
                <a:gd name="connsiteX10" fmla="*/ 29595 w 1905173"/>
                <a:gd name="connsiteY10" fmla="*/ 863673 h 1039953"/>
                <a:gd name="connsiteX11" fmla="*/ 29595 w 1905173"/>
                <a:gd name="connsiteY11" fmla="*/ 1009048 h 1039953"/>
                <a:gd name="connsiteX12" fmla="*/ 30785 w 1905173"/>
                <a:gd name="connsiteY12" fmla="*/ 1010238 h 1039953"/>
                <a:gd name="connsiteX13" fmla="*/ 173233 w 1905173"/>
                <a:gd name="connsiteY13" fmla="*/ 1010665 h 1039953"/>
                <a:gd name="connsiteX14" fmla="*/ 173660 w 1905173"/>
                <a:gd name="connsiteY14" fmla="*/ 1010238 h 1039953"/>
                <a:gd name="connsiteX15" fmla="*/ 728130 w 1905173"/>
                <a:gd name="connsiteY15" fmla="*/ 448148 h 1039953"/>
                <a:gd name="connsiteX16" fmla="*/ 1092339 w 1905173"/>
                <a:gd name="connsiteY16" fmla="*/ 817239 h 1039953"/>
                <a:gd name="connsiteX17" fmla="*/ 1096626 w 1905173"/>
                <a:gd name="connsiteY17" fmla="*/ 821288 h 1039953"/>
                <a:gd name="connsiteX18" fmla="*/ 1098531 w 1905173"/>
                <a:gd name="connsiteY18" fmla="*/ 823312 h 1039953"/>
                <a:gd name="connsiteX19" fmla="*/ 1102460 w 1905173"/>
                <a:gd name="connsiteY19" fmla="*/ 827360 h 1039953"/>
                <a:gd name="connsiteX20" fmla="*/ 1242381 w 1905173"/>
                <a:gd name="connsiteY20" fmla="*/ 827931 h 1039953"/>
                <a:gd name="connsiteX21" fmla="*/ 1242953 w 1905173"/>
                <a:gd name="connsiteY21" fmla="*/ 827360 h 1039953"/>
                <a:gd name="connsiteX22" fmla="*/ 1777301 w 1905173"/>
                <a:gd name="connsiteY22" fmla="*/ 285748 h 103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905173" h="1039953">
                  <a:moveTo>
                    <a:pt x="1905174" y="413858"/>
                  </a:moveTo>
                  <a:lnTo>
                    <a:pt x="1905174" y="0"/>
                  </a:lnTo>
                  <a:lnTo>
                    <a:pt x="1495482" y="0"/>
                  </a:lnTo>
                  <a:lnTo>
                    <a:pt x="1633951" y="139778"/>
                  </a:lnTo>
                  <a:lnTo>
                    <a:pt x="1173301" y="605786"/>
                  </a:lnTo>
                  <a:lnTo>
                    <a:pt x="810759" y="238123"/>
                  </a:lnTo>
                  <a:cubicBezTo>
                    <a:pt x="808082" y="234639"/>
                    <a:pt x="805221" y="231300"/>
                    <a:pt x="802186" y="228122"/>
                  </a:cubicBezTo>
                  <a:lnTo>
                    <a:pt x="800996" y="226932"/>
                  </a:lnTo>
                  <a:cubicBezTo>
                    <a:pt x="761871" y="187478"/>
                    <a:pt x="698170" y="187211"/>
                    <a:pt x="658717" y="226336"/>
                  </a:cubicBezTo>
                  <a:cubicBezTo>
                    <a:pt x="658518" y="226534"/>
                    <a:pt x="658319" y="226732"/>
                    <a:pt x="658122" y="226932"/>
                  </a:cubicBezTo>
                  <a:lnTo>
                    <a:pt x="29595" y="863673"/>
                  </a:lnTo>
                  <a:cubicBezTo>
                    <a:pt x="-9865" y="904098"/>
                    <a:pt x="-9865" y="968623"/>
                    <a:pt x="29595" y="1009048"/>
                  </a:cubicBezTo>
                  <a:lnTo>
                    <a:pt x="30785" y="1010238"/>
                  </a:lnTo>
                  <a:cubicBezTo>
                    <a:pt x="70004" y="1049692"/>
                    <a:pt x="133780" y="1049883"/>
                    <a:pt x="173233" y="1010665"/>
                  </a:cubicBezTo>
                  <a:cubicBezTo>
                    <a:pt x="173376" y="1010523"/>
                    <a:pt x="173518" y="1010381"/>
                    <a:pt x="173660" y="1010238"/>
                  </a:cubicBezTo>
                  <a:lnTo>
                    <a:pt x="728130" y="448148"/>
                  </a:lnTo>
                  <a:lnTo>
                    <a:pt x="1092339" y="817239"/>
                  </a:lnTo>
                  <a:lnTo>
                    <a:pt x="1096626" y="821288"/>
                  </a:lnTo>
                  <a:lnTo>
                    <a:pt x="1098531" y="823312"/>
                  </a:lnTo>
                  <a:lnTo>
                    <a:pt x="1102460" y="827360"/>
                  </a:lnTo>
                  <a:cubicBezTo>
                    <a:pt x="1140940" y="866156"/>
                    <a:pt x="1203585" y="866411"/>
                    <a:pt x="1242381" y="827931"/>
                  </a:cubicBezTo>
                  <a:cubicBezTo>
                    <a:pt x="1242573" y="827741"/>
                    <a:pt x="1242763" y="827551"/>
                    <a:pt x="1242953" y="827360"/>
                  </a:cubicBezTo>
                  <a:lnTo>
                    <a:pt x="1777301" y="285748"/>
                  </a:ln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14" name="椭圆 13"/>
          <p:cNvSpPr/>
          <p:nvPr/>
        </p:nvSpPr>
        <p:spPr>
          <a:xfrm>
            <a:off x="9313420" y="1389761"/>
            <a:ext cx="1114560" cy="1114559"/>
          </a:xfrm>
          <a:prstGeom prst="ellipse">
            <a:avLst/>
          </a:prstGeom>
          <a:noFill/>
          <a:ln w="9525">
            <a:gradFill>
              <a:gsLst>
                <a:gs pos="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50000"/>
                    <a:lumOff val="50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5" name="Oval 69+"/>
          <p:cNvSpPr/>
          <p:nvPr/>
        </p:nvSpPr>
        <p:spPr>
          <a:xfrm>
            <a:off x="9403105" y="1479446"/>
            <a:ext cx="935190" cy="935189"/>
          </a:xfrm>
          <a:prstGeom prst="ellipse">
            <a:avLst/>
          </a:prstGeom>
          <a:noFill/>
          <a:ln w="12700">
            <a:solidFill>
              <a:schemeClr val="accent1">
                <a:lumMod val="50000"/>
                <a:lumOff val="50000"/>
                <a:alpha val="70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16" name="Oval 69++"/>
          <p:cNvSpPr/>
          <p:nvPr/>
        </p:nvSpPr>
        <p:spPr>
          <a:xfrm>
            <a:off x="9467880" y="1544221"/>
            <a:ext cx="805639" cy="805639"/>
          </a:xfrm>
          <a:prstGeom prst="ellipse">
            <a:avLst/>
          </a:prstGeom>
          <a:gradFill>
            <a:gsLst>
              <a:gs pos="0">
                <a:schemeClr val="accent1"/>
              </a:gs>
              <a:gs pos="90000">
                <a:schemeClr val="accent2"/>
              </a:gs>
            </a:gsLst>
            <a:lin ang="2700000" scaled="0"/>
          </a:gradFill>
          <a:ln w="15875">
            <a:noFill/>
          </a:ln>
          <a:effectLst>
            <a:outerShdw blurRad="444500" dist="254000" dir="5400000" sx="95000" sy="95000" algn="t" rotWithShape="0">
              <a:schemeClr val="accent1">
                <a:lumMod val="60000"/>
                <a:lumOff val="40000"/>
                <a:alpha val="4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solidFill>
                <a:prstClr val="white"/>
              </a:solidFill>
              <a:latin typeface="Arial" panose="020B0604020202020204" pitchFamily="34" charset="0"/>
              <a:ea typeface="vivo type 简 Bold" panose="02000800000000000000" pitchFamily="2" charset="-122"/>
              <a:cs typeface="OPPOSans B" panose="00020600040101010101" pitchFamily="18" charset="-122"/>
              <a:sym typeface="Arial" panose="020B0604020202020204" pitchFamily="34" charset="0"/>
            </a:endParaRPr>
          </a:p>
        </p:txBody>
      </p:sp>
      <p:grpSp>
        <p:nvGrpSpPr>
          <p:cNvPr id="108" name="组合 107"/>
          <p:cNvGrpSpPr/>
          <p:nvPr/>
        </p:nvGrpSpPr>
        <p:grpSpPr>
          <a:xfrm>
            <a:off x="9658459" y="1733348"/>
            <a:ext cx="424483" cy="427385"/>
            <a:chOff x="-2769265" y="65302"/>
            <a:chExt cx="889665" cy="895747"/>
          </a:xfrm>
        </p:grpSpPr>
        <p:sp>
          <p:nvSpPr>
            <p:cNvPr id="103" name="任意多边形: 形状 102"/>
            <p:cNvSpPr/>
            <p:nvPr/>
          </p:nvSpPr>
          <p:spPr>
            <a:xfrm>
              <a:off x="-2769265" y="65302"/>
              <a:ext cx="889665" cy="895747"/>
            </a:xfrm>
            <a:custGeom>
              <a:avLst/>
              <a:gdLst>
                <a:gd name="connsiteX0" fmla="*/ 0 w 1892065"/>
                <a:gd name="connsiteY0" fmla="*/ 952500 h 1905000"/>
                <a:gd name="connsiteX1" fmla="*/ 946033 w 1892065"/>
                <a:gd name="connsiteY1" fmla="*/ 1905000 h 1905000"/>
                <a:gd name="connsiteX2" fmla="*/ 1892066 w 1892065"/>
                <a:gd name="connsiteY2" fmla="*/ 952500 h 1905000"/>
                <a:gd name="connsiteX3" fmla="*/ 946033 w 1892065"/>
                <a:gd name="connsiteY3" fmla="*/ 0 h 1905000"/>
                <a:gd name="connsiteX4" fmla="*/ 0 w 1892065"/>
                <a:gd name="connsiteY4" fmla="*/ 952500 h 190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92065" h="1905000">
                  <a:moveTo>
                    <a:pt x="0" y="952500"/>
                  </a:moveTo>
                  <a:cubicBezTo>
                    <a:pt x="0" y="1478559"/>
                    <a:pt x="423546" y="1905000"/>
                    <a:pt x="946033" y="1905000"/>
                  </a:cubicBezTo>
                  <a:cubicBezTo>
                    <a:pt x="1468520" y="1905000"/>
                    <a:pt x="1892066" y="1478559"/>
                    <a:pt x="1892066" y="952500"/>
                  </a:cubicBezTo>
                  <a:cubicBezTo>
                    <a:pt x="1892066" y="426442"/>
                    <a:pt x="1468520" y="0"/>
                    <a:pt x="946033" y="0"/>
                  </a:cubicBezTo>
                  <a:cubicBezTo>
                    <a:pt x="423546" y="0"/>
                    <a:pt x="0" y="426442"/>
                    <a:pt x="0" y="952500"/>
                  </a:cubicBezTo>
                  <a:close/>
                </a:path>
              </a:pathLst>
            </a:custGeom>
            <a:solidFill>
              <a:schemeClr val="bg1"/>
            </a:solidFill>
            <a:ln w="18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04" name="任意多边形: 形状 103"/>
            <p:cNvSpPr/>
            <p:nvPr/>
          </p:nvSpPr>
          <p:spPr>
            <a:xfrm>
              <a:off x="-2769265" y="65302"/>
              <a:ext cx="880769" cy="797214"/>
            </a:xfrm>
            <a:custGeom>
              <a:avLst/>
              <a:gdLst>
                <a:gd name="connsiteX0" fmla="*/ 1873145 w 1873145"/>
                <a:gd name="connsiteY0" fmla="*/ 760095 h 1695449"/>
                <a:gd name="connsiteX1" fmla="*/ 946033 w 1873145"/>
                <a:gd name="connsiteY1" fmla="*/ 0 h 1695449"/>
                <a:gd name="connsiteX2" fmla="*/ 0 w 1873145"/>
                <a:gd name="connsiteY2" fmla="*/ 952500 h 1695449"/>
                <a:gd name="connsiteX3" fmla="*/ 215696 w 1873145"/>
                <a:gd name="connsiteY3" fmla="*/ 1556385 h 1695449"/>
                <a:gd name="connsiteX4" fmla="*/ 756826 w 1873145"/>
                <a:gd name="connsiteY4" fmla="*/ 1695450 h 1695449"/>
                <a:gd name="connsiteX5" fmla="*/ 1873145 w 1873145"/>
                <a:gd name="connsiteY5" fmla="*/ 760095 h 1695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73144" h="1695449">
                  <a:moveTo>
                    <a:pt x="1873145" y="760095"/>
                  </a:moveTo>
                  <a:cubicBezTo>
                    <a:pt x="1784218" y="325755"/>
                    <a:pt x="1403913" y="0"/>
                    <a:pt x="946033" y="0"/>
                  </a:cubicBezTo>
                  <a:cubicBezTo>
                    <a:pt x="423823" y="0"/>
                    <a:pt x="0" y="426720"/>
                    <a:pt x="0" y="952500"/>
                  </a:cubicBezTo>
                  <a:cubicBezTo>
                    <a:pt x="0" y="1183005"/>
                    <a:pt x="81359" y="1392555"/>
                    <a:pt x="215696" y="1556385"/>
                  </a:cubicBezTo>
                  <a:cubicBezTo>
                    <a:pt x="376521" y="1645920"/>
                    <a:pt x="560052" y="1695450"/>
                    <a:pt x="756826" y="1695450"/>
                  </a:cubicBezTo>
                  <a:cubicBezTo>
                    <a:pt x="1313094" y="1695450"/>
                    <a:pt x="1774758" y="1291590"/>
                    <a:pt x="1873145" y="760095"/>
                  </a:cubicBezTo>
                  <a:close/>
                </a:path>
              </a:pathLst>
            </a:custGeom>
            <a:solidFill>
              <a:schemeClr val="bg1"/>
            </a:solidFill>
            <a:ln w="18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05" name="任意多边形: 形状 104"/>
            <p:cNvSpPr/>
            <p:nvPr/>
          </p:nvSpPr>
          <p:spPr>
            <a:xfrm>
              <a:off x="-2253259" y="566920"/>
              <a:ext cx="124553" cy="143320"/>
            </a:xfrm>
            <a:custGeom>
              <a:avLst/>
              <a:gdLst>
                <a:gd name="connsiteX0" fmla="*/ 132445 w 264889"/>
                <a:gd name="connsiteY0" fmla="*/ 304800 h 304800"/>
                <a:gd name="connsiteX1" fmla="*/ 0 w 264889"/>
                <a:gd name="connsiteY1" fmla="*/ 171450 h 304800"/>
                <a:gd name="connsiteX2" fmla="*/ 0 w 264889"/>
                <a:gd name="connsiteY2" fmla="*/ 0 h 304800"/>
                <a:gd name="connsiteX3" fmla="*/ 264889 w 264889"/>
                <a:gd name="connsiteY3" fmla="*/ 38100 h 304800"/>
                <a:gd name="connsiteX4" fmla="*/ 264889 w 264889"/>
                <a:gd name="connsiteY4" fmla="*/ 171450 h 304800"/>
                <a:gd name="connsiteX5" fmla="*/ 132445 w 264889"/>
                <a:gd name="connsiteY5" fmla="*/ 304800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4889" h="304800">
                  <a:moveTo>
                    <a:pt x="132445" y="304800"/>
                  </a:moveTo>
                  <a:cubicBezTo>
                    <a:pt x="58654" y="304800"/>
                    <a:pt x="0" y="245745"/>
                    <a:pt x="0" y="171450"/>
                  </a:cubicBezTo>
                  <a:lnTo>
                    <a:pt x="0" y="0"/>
                  </a:lnTo>
                  <a:lnTo>
                    <a:pt x="264889" y="38100"/>
                  </a:lnTo>
                  <a:lnTo>
                    <a:pt x="264889" y="171450"/>
                  </a:lnTo>
                  <a:cubicBezTo>
                    <a:pt x="264889" y="245745"/>
                    <a:pt x="206235" y="304800"/>
                    <a:pt x="132445" y="304800"/>
                  </a:cubicBezTo>
                  <a:close/>
                </a:path>
              </a:pathLst>
            </a:custGeom>
            <a:solidFill>
              <a:schemeClr val="accent2"/>
            </a:solidFill>
            <a:ln w="18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06" name="任意多边形: 形状 105"/>
            <p:cNvSpPr/>
            <p:nvPr/>
          </p:nvSpPr>
          <p:spPr>
            <a:xfrm>
              <a:off x="-2584214" y="332235"/>
              <a:ext cx="519564" cy="282490"/>
            </a:xfrm>
            <a:custGeom>
              <a:avLst/>
              <a:gdLst>
                <a:gd name="connsiteX0" fmla="*/ 995227 w 1104966"/>
                <a:gd name="connsiteY0" fmla="*/ 598170 h 600776"/>
                <a:gd name="connsiteX1" fmla="*/ 107848 w 1104966"/>
                <a:gd name="connsiteY1" fmla="*/ 598170 h 600776"/>
                <a:gd name="connsiteX2" fmla="*/ 58654 w 1104966"/>
                <a:gd name="connsiteY2" fmla="*/ 575310 h 600776"/>
                <a:gd name="connsiteX3" fmla="*/ 81359 w 1104966"/>
                <a:gd name="connsiteY3" fmla="*/ 525780 h 600776"/>
                <a:gd name="connsiteX4" fmla="*/ 1019824 w 1104966"/>
                <a:gd name="connsiteY4" fmla="*/ 525780 h 600776"/>
                <a:gd name="connsiteX5" fmla="*/ 1042528 w 1104966"/>
                <a:gd name="connsiteY5" fmla="*/ 575310 h 600776"/>
                <a:gd name="connsiteX6" fmla="*/ 995227 w 1104966"/>
                <a:gd name="connsiteY6" fmla="*/ 598170 h 600776"/>
                <a:gd name="connsiteX7" fmla="*/ 276242 w 1104966"/>
                <a:gd name="connsiteY7" fmla="*/ 11430 h 600776"/>
                <a:gd name="connsiteX8" fmla="*/ 223264 w 1104966"/>
                <a:gd name="connsiteY8" fmla="*/ 11430 h 600776"/>
                <a:gd name="connsiteX9" fmla="*/ 143797 w 1104966"/>
                <a:gd name="connsiteY9" fmla="*/ 91440 h 600776"/>
                <a:gd name="connsiteX10" fmla="*/ 64330 w 1104966"/>
                <a:gd name="connsiteY10" fmla="*/ 11430 h 600776"/>
                <a:gd name="connsiteX11" fmla="*/ 11352 w 1104966"/>
                <a:gd name="connsiteY11" fmla="*/ 11430 h 600776"/>
                <a:gd name="connsiteX12" fmla="*/ 11352 w 1104966"/>
                <a:gd name="connsiteY12" fmla="*/ 64770 h 600776"/>
                <a:gd name="connsiteX13" fmla="*/ 90819 w 1104966"/>
                <a:gd name="connsiteY13" fmla="*/ 144780 h 600776"/>
                <a:gd name="connsiteX14" fmla="*/ 11352 w 1104966"/>
                <a:gd name="connsiteY14" fmla="*/ 224790 h 600776"/>
                <a:gd name="connsiteX15" fmla="*/ 11352 w 1104966"/>
                <a:gd name="connsiteY15" fmla="*/ 278130 h 600776"/>
                <a:gd name="connsiteX16" fmla="*/ 64330 w 1104966"/>
                <a:gd name="connsiteY16" fmla="*/ 278130 h 600776"/>
                <a:gd name="connsiteX17" fmla="*/ 143797 w 1104966"/>
                <a:gd name="connsiteY17" fmla="*/ 198120 h 600776"/>
                <a:gd name="connsiteX18" fmla="*/ 223264 w 1104966"/>
                <a:gd name="connsiteY18" fmla="*/ 278130 h 600776"/>
                <a:gd name="connsiteX19" fmla="*/ 276242 w 1104966"/>
                <a:gd name="connsiteY19" fmla="*/ 278130 h 600776"/>
                <a:gd name="connsiteX20" fmla="*/ 276242 w 1104966"/>
                <a:gd name="connsiteY20" fmla="*/ 224790 h 600776"/>
                <a:gd name="connsiteX21" fmla="*/ 196775 w 1104966"/>
                <a:gd name="connsiteY21" fmla="*/ 144780 h 600776"/>
                <a:gd name="connsiteX22" fmla="*/ 276242 w 1104966"/>
                <a:gd name="connsiteY22" fmla="*/ 64770 h 600776"/>
                <a:gd name="connsiteX23" fmla="*/ 276242 w 1104966"/>
                <a:gd name="connsiteY23" fmla="*/ 11430 h 600776"/>
                <a:gd name="connsiteX24" fmla="*/ 1093614 w 1104966"/>
                <a:gd name="connsiteY24" fmla="*/ 11430 h 600776"/>
                <a:gd name="connsiteX25" fmla="*/ 1040636 w 1104966"/>
                <a:gd name="connsiteY25" fmla="*/ 11430 h 600776"/>
                <a:gd name="connsiteX26" fmla="*/ 961170 w 1104966"/>
                <a:gd name="connsiteY26" fmla="*/ 91440 h 600776"/>
                <a:gd name="connsiteX27" fmla="*/ 881703 w 1104966"/>
                <a:gd name="connsiteY27" fmla="*/ 11430 h 600776"/>
                <a:gd name="connsiteX28" fmla="*/ 828725 w 1104966"/>
                <a:gd name="connsiteY28" fmla="*/ 11430 h 600776"/>
                <a:gd name="connsiteX29" fmla="*/ 828725 w 1104966"/>
                <a:gd name="connsiteY29" fmla="*/ 64770 h 600776"/>
                <a:gd name="connsiteX30" fmla="*/ 908192 w 1104966"/>
                <a:gd name="connsiteY30" fmla="*/ 144780 h 600776"/>
                <a:gd name="connsiteX31" fmla="*/ 828725 w 1104966"/>
                <a:gd name="connsiteY31" fmla="*/ 224790 h 600776"/>
                <a:gd name="connsiteX32" fmla="*/ 828725 w 1104966"/>
                <a:gd name="connsiteY32" fmla="*/ 278130 h 600776"/>
                <a:gd name="connsiteX33" fmla="*/ 881703 w 1104966"/>
                <a:gd name="connsiteY33" fmla="*/ 278130 h 600776"/>
                <a:gd name="connsiteX34" fmla="*/ 961170 w 1104966"/>
                <a:gd name="connsiteY34" fmla="*/ 198120 h 600776"/>
                <a:gd name="connsiteX35" fmla="*/ 1040636 w 1104966"/>
                <a:gd name="connsiteY35" fmla="*/ 278130 h 600776"/>
                <a:gd name="connsiteX36" fmla="*/ 1093614 w 1104966"/>
                <a:gd name="connsiteY36" fmla="*/ 278130 h 600776"/>
                <a:gd name="connsiteX37" fmla="*/ 1093614 w 1104966"/>
                <a:gd name="connsiteY37" fmla="*/ 224790 h 600776"/>
                <a:gd name="connsiteX38" fmla="*/ 1014147 w 1104966"/>
                <a:gd name="connsiteY38" fmla="*/ 144780 h 600776"/>
                <a:gd name="connsiteX39" fmla="*/ 1093614 w 1104966"/>
                <a:gd name="connsiteY39" fmla="*/ 64770 h 600776"/>
                <a:gd name="connsiteX40" fmla="*/ 1093614 w 1104966"/>
                <a:gd name="connsiteY40" fmla="*/ 11430 h 600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1104966" h="600776">
                  <a:moveTo>
                    <a:pt x="995227" y="598170"/>
                  </a:moveTo>
                  <a:cubicBezTo>
                    <a:pt x="708257" y="495300"/>
                    <a:pt x="394818" y="495300"/>
                    <a:pt x="107848" y="598170"/>
                  </a:cubicBezTo>
                  <a:cubicBezTo>
                    <a:pt x="88927" y="605790"/>
                    <a:pt x="66222" y="596265"/>
                    <a:pt x="58654" y="575310"/>
                  </a:cubicBezTo>
                  <a:cubicBezTo>
                    <a:pt x="51086" y="556260"/>
                    <a:pt x="60546" y="533400"/>
                    <a:pt x="81359" y="525780"/>
                  </a:cubicBezTo>
                  <a:cubicBezTo>
                    <a:pt x="385981" y="417195"/>
                    <a:pt x="715201" y="417195"/>
                    <a:pt x="1019824" y="525780"/>
                  </a:cubicBezTo>
                  <a:cubicBezTo>
                    <a:pt x="1040636" y="533400"/>
                    <a:pt x="1050097" y="556260"/>
                    <a:pt x="1042528" y="575310"/>
                  </a:cubicBezTo>
                  <a:cubicBezTo>
                    <a:pt x="1036852" y="594360"/>
                    <a:pt x="1016039" y="603885"/>
                    <a:pt x="995227" y="598170"/>
                  </a:cubicBezTo>
                  <a:close/>
                  <a:moveTo>
                    <a:pt x="276242" y="11430"/>
                  </a:moveTo>
                  <a:cubicBezTo>
                    <a:pt x="261105" y="-3810"/>
                    <a:pt x="238400" y="-3810"/>
                    <a:pt x="223264" y="11430"/>
                  </a:cubicBezTo>
                  <a:lnTo>
                    <a:pt x="143797" y="91440"/>
                  </a:lnTo>
                  <a:lnTo>
                    <a:pt x="64330" y="11430"/>
                  </a:lnTo>
                  <a:cubicBezTo>
                    <a:pt x="49194" y="-3810"/>
                    <a:pt x="26489" y="-3810"/>
                    <a:pt x="11352" y="11430"/>
                  </a:cubicBezTo>
                  <a:cubicBezTo>
                    <a:pt x="-3784" y="26670"/>
                    <a:pt x="-3784" y="49530"/>
                    <a:pt x="11352" y="64770"/>
                  </a:cubicBezTo>
                  <a:lnTo>
                    <a:pt x="90819" y="144780"/>
                  </a:lnTo>
                  <a:lnTo>
                    <a:pt x="11352" y="224790"/>
                  </a:lnTo>
                  <a:cubicBezTo>
                    <a:pt x="-3784" y="240030"/>
                    <a:pt x="-3784" y="262890"/>
                    <a:pt x="11352" y="278130"/>
                  </a:cubicBezTo>
                  <a:cubicBezTo>
                    <a:pt x="26489" y="293370"/>
                    <a:pt x="49194" y="293370"/>
                    <a:pt x="64330" y="278130"/>
                  </a:cubicBezTo>
                  <a:lnTo>
                    <a:pt x="143797" y="198120"/>
                  </a:lnTo>
                  <a:lnTo>
                    <a:pt x="223264" y="278130"/>
                  </a:lnTo>
                  <a:cubicBezTo>
                    <a:pt x="238400" y="293370"/>
                    <a:pt x="261105" y="293370"/>
                    <a:pt x="276242" y="278130"/>
                  </a:cubicBezTo>
                  <a:cubicBezTo>
                    <a:pt x="291378" y="262890"/>
                    <a:pt x="291378" y="240030"/>
                    <a:pt x="276242" y="224790"/>
                  </a:cubicBezTo>
                  <a:lnTo>
                    <a:pt x="196775" y="144780"/>
                  </a:lnTo>
                  <a:lnTo>
                    <a:pt x="276242" y="64770"/>
                  </a:lnTo>
                  <a:cubicBezTo>
                    <a:pt x="291378" y="51435"/>
                    <a:pt x="291378" y="26670"/>
                    <a:pt x="276242" y="11430"/>
                  </a:cubicBezTo>
                  <a:close/>
                  <a:moveTo>
                    <a:pt x="1093614" y="11430"/>
                  </a:moveTo>
                  <a:cubicBezTo>
                    <a:pt x="1078478" y="-3810"/>
                    <a:pt x="1055773" y="-3810"/>
                    <a:pt x="1040636" y="11430"/>
                  </a:cubicBezTo>
                  <a:lnTo>
                    <a:pt x="961170" y="91440"/>
                  </a:lnTo>
                  <a:lnTo>
                    <a:pt x="881703" y="11430"/>
                  </a:lnTo>
                  <a:cubicBezTo>
                    <a:pt x="866566" y="-3810"/>
                    <a:pt x="843861" y="-3810"/>
                    <a:pt x="828725" y="11430"/>
                  </a:cubicBezTo>
                  <a:cubicBezTo>
                    <a:pt x="813588" y="26670"/>
                    <a:pt x="813588" y="49530"/>
                    <a:pt x="828725" y="64770"/>
                  </a:cubicBezTo>
                  <a:lnTo>
                    <a:pt x="908192" y="144780"/>
                  </a:lnTo>
                  <a:lnTo>
                    <a:pt x="828725" y="224790"/>
                  </a:lnTo>
                  <a:cubicBezTo>
                    <a:pt x="813588" y="240030"/>
                    <a:pt x="813588" y="262890"/>
                    <a:pt x="828725" y="278130"/>
                  </a:cubicBezTo>
                  <a:cubicBezTo>
                    <a:pt x="843861" y="293370"/>
                    <a:pt x="866566" y="293370"/>
                    <a:pt x="881703" y="278130"/>
                  </a:cubicBezTo>
                  <a:lnTo>
                    <a:pt x="961170" y="198120"/>
                  </a:lnTo>
                  <a:lnTo>
                    <a:pt x="1040636" y="278130"/>
                  </a:lnTo>
                  <a:cubicBezTo>
                    <a:pt x="1055773" y="293370"/>
                    <a:pt x="1078478" y="293370"/>
                    <a:pt x="1093614" y="278130"/>
                  </a:cubicBezTo>
                  <a:cubicBezTo>
                    <a:pt x="1108751" y="262890"/>
                    <a:pt x="1108751" y="240030"/>
                    <a:pt x="1093614" y="224790"/>
                  </a:cubicBezTo>
                  <a:lnTo>
                    <a:pt x="1014147" y="144780"/>
                  </a:lnTo>
                  <a:lnTo>
                    <a:pt x="1093614" y="64770"/>
                  </a:lnTo>
                  <a:cubicBezTo>
                    <a:pt x="1108751" y="51435"/>
                    <a:pt x="1108751" y="26670"/>
                    <a:pt x="1093614" y="11430"/>
                  </a:cubicBezTo>
                  <a:close/>
                </a:path>
              </a:pathLst>
            </a:custGeom>
            <a:solidFill>
              <a:schemeClr val="accent2"/>
            </a:solidFill>
            <a:ln w="18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30" grpId="0"/>
      <p:bldP spid="31" grpId="0"/>
      <p:bldP spid="23" grpId="0" animBg="1"/>
      <p:bldP spid="50" grpId="0"/>
      <p:bldP spid="53" grpId="0"/>
      <p:bldP spid="59" grpId="0" animBg="1"/>
      <p:bldP spid="61" grpId="0"/>
      <p:bldP spid="63" grpId="0" animBg="1"/>
      <p:bldP spid="64" grpId="0"/>
      <p:bldP spid="19" grpId="0" animBg="1"/>
      <p:bldP spid="20" grpId="0" animBg="1"/>
      <p:bldP spid="21" grpId="0" animBg="1"/>
      <p:bldP spid="77" grpId="0" animBg="1"/>
      <p:bldP spid="3" grpId="0" animBg="1"/>
      <p:bldP spid="6" grpId="0" animBg="1"/>
      <p:bldP spid="9" grpId="0" animBg="1"/>
      <p:bldP spid="14" grpId="0" animBg="1"/>
      <p:bldP spid="15" grpId="0" animBg="1"/>
      <p:bldP spid="1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框 25" hidden="1"/>
          <p:cNvSpPr txBox="1"/>
          <p:nvPr/>
        </p:nvSpPr>
        <p:spPr>
          <a:xfrm>
            <a:off x="3311862" y="773237"/>
            <a:ext cx="608371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1500" b="0" i="0" u="none" strike="noStrike" kern="1200" cap="none" spc="0" normalizeH="0" baseline="0" noProof="0" dirty="0">
                <a:ln>
                  <a:noFill/>
                </a:ln>
                <a:solidFill>
                  <a:srgbClr val="4A9D21"/>
                </a:solidFill>
                <a:effectLst/>
                <a:uLnTx/>
                <a:uFillTx/>
                <a:latin typeface="Arial" panose="020B0604020202020204" pitchFamily="34" charset="0"/>
                <a:ea typeface="方正正大黑简体" panose="02000000000000000000" pitchFamily="2" charset="-122"/>
                <a:cs typeface="+mn-cs"/>
                <a:sym typeface="Arial" panose="020B0604020202020204" pitchFamily="34" charset="0"/>
              </a:rPr>
              <a:t>粮安天下</a:t>
            </a:r>
          </a:p>
        </p:txBody>
      </p:sp>
      <p:sp>
        <p:nvSpPr>
          <p:cNvPr id="27" name="文本框 26" hidden="1"/>
          <p:cNvSpPr txBox="1"/>
          <p:nvPr/>
        </p:nvSpPr>
        <p:spPr>
          <a:xfrm>
            <a:off x="2002571" y="3002258"/>
            <a:ext cx="81868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75BD42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共建</a:t>
            </a: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75BD42"/>
                </a:solidFill>
                <a:effectLst/>
                <a:uLnTx/>
                <a:uFillTx/>
                <a:latin typeface="Arial" panose="020B0604020202020204" pitchFamily="34" charset="0"/>
                <a:ea typeface="三极行楷简体-粗" panose="00000500000000000000" pitchFamily="2" charset="-122"/>
                <a:cs typeface="+mn-cs"/>
                <a:sym typeface="Arial" panose="020B0604020202020204" pitchFamily="34" charset="0"/>
              </a:rPr>
              <a:t>更好生活</a:t>
            </a: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75BD42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，共创</a:t>
            </a: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75BD42"/>
                </a:solidFill>
                <a:effectLst/>
                <a:uLnTx/>
                <a:uFillTx/>
                <a:latin typeface="Arial" panose="020B0604020202020204" pitchFamily="34" charset="0"/>
                <a:ea typeface="三极行楷简体-粗" panose="00000500000000000000" pitchFamily="2" charset="-122"/>
                <a:cs typeface="+mn-cs"/>
                <a:sym typeface="Arial" panose="020B0604020202020204" pitchFamily="34" charset="0"/>
              </a:rPr>
              <a:t>美好未来</a:t>
            </a:r>
          </a:p>
        </p:txBody>
      </p:sp>
      <p:sp>
        <p:nvSpPr>
          <p:cNvPr id="72" name="任意多边形: 形状 71"/>
          <p:cNvSpPr/>
          <p:nvPr/>
        </p:nvSpPr>
        <p:spPr>
          <a:xfrm>
            <a:off x="-5680" y="1071360"/>
            <a:ext cx="3812468" cy="3104303"/>
          </a:xfrm>
          <a:custGeom>
            <a:avLst/>
            <a:gdLst>
              <a:gd name="connsiteX0" fmla="*/ 0 w 2355534"/>
              <a:gd name="connsiteY0" fmla="*/ 0 h 1917994"/>
              <a:gd name="connsiteX1" fmla="*/ 21430 w 2355534"/>
              <a:gd name="connsiteY1" fmla="*/ 8394 h 1917994"/>
              <a:gd name="connsiteX2" fmla="*/ 744038 w 2355534"/>
              <a:gd name="connsiteY2" fmla="*/ 622868 h 1917994"/>
              <a:gd name="connsiteX3" fmla="*/ 2355534 w 2355534"/>
              <a:gd name="connsiteY3" fmla="*/ 845235 h 1917994"/>
              <a:gd name="connsiteX4" fmla="*/ 285749 w 2355534"/>
              <a:gd name="connsiteY4" fmla="*/ 885661 h 1917994"/>
              <a:gd name="connsiteX5" fmla="*/ 485774 w 2355534"/>
              <a:gd name="connsiteY5" fmla="*/ 1423823 h 1917994"/>
              <a:gd name="connsiteX6" fmla="*/ 571499 w 2355534"/>
              <a:gd name="connsiteY6" fmla="*/ 1766724 h 1917994"/>
              <a:gd name="connsiteX7" fmla="*/ 16022 w 2355534"/>
              <a:gd name="connsiteY7" fmla="*/ 1917994 h 1917994"/>
              <a:gd name="connsiteX8" fmla="*/ 0 w 2355534"/>
              <a:gd name="connsiteY8" fmla="*/ 1917396 h 1917994"/>
              <a:gd name="connsiteX9" fmla="*/ 0 w 2355534"/>
              <a:gd name="connsiteY9" fmla="*/ 0 h 1917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355534" h="1917992">
                <a:moveTo>
                  <a:pt x="0" y="0"/>
                </a:moveTo>
                <a:lnTo>
                  <a:pt x="21430" y="8394"/>
                </a:lnTo>
                <a:cubicBezTo>
                  <a:pt x="182016" y="93003"/>
                  <a:pt x="367737" y="452034"/>
                  <a:pt x="744038" y="622868"/>
                </a:cubicBezTo>
                <a:cubicBezTo>
                  <a:pt x="1189564" y="825129"/>
                  <a:pt x="2094675" y="935661"/>
                  <a:pt x="2355534" y="845235"/>
                </a:cubicBezTo>
                <a:cubicBezTo>
                  <a:pt x="1733949" y="1064838"/>
                  <a:pt x="597376" y="789230"/>
                  <a:pt x="285749" y="885661"/>
                </a:cubicBezTo>
                <a:cubicBezTo>
                  <a:pt x="-25878" y="982092"/>
                  <a:pt x="261937" y="1315080"/>
                  <a:pt x="485774" y="1423823"/>
                </a:cubicBezTo>
                <a:cubicBezTo>
                  <a:pt x="709611" y="1532566"/>
                  <a:pt x="696911" y="1699255"/>
                  <a:pt x="571499" y="1766724"/>
                </a:cubicBezTo>
                <a:cubicBezTo>
                  <a:pt x="493117" y="1808892"/>
                  <a:pt x="230249" y="1914932"/>
                  <a:pt x="16022" y="1917994"/>
                </a:cubicBezTo>
                <a:lnTo>
                  <a:pt x="0" y="191739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7DB149">
                  <a:lumMod val="60000"/>
                  <a:lumOff val="40000"/>
                </a:srgbClr>
              </a:gs>
              <a:gs pos="100000">
                <a:srgbClr val="AED17F">
                  <a:lumMod val="60000"/>
                  <a:lumOff val="40000"/>
                </a:srgbClr>
              </a:gs>
              <a:gs pos="56000">
                <a:srgbClr val="AED17F">
                  <a:lumMod val="30000"/>
                  <a:lumOff val="70000"/>
                  <a:alpha val="0"/>
                </a:srgbClr>
              </a:gs>
            </a:gsLst>
            <a:lin ang="5400000" scaled="1"/>
          </a:gradFill>
          <a:ln w="1905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方正正大黑简体" panose="02000000000000000000" pitchFamily="2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73" name="任意多边形: 形状 72"/>
          <p:cNvSpPr/>
          <p:nvPr/>
        </p:nvSpPr>
        <p:spPr>
          <a:xfrm flipH="1">
            <a:off x="8427059" y="1071360"/>
            <a:ext cx="3812468" cy="3104303"/>
          </a:xfrm>
          <a:custGeom>
            <a:avLst/>
            <a:gdLst>
              <a:gd name="connsiteX0" fmla="*/ 0 w 2355534"/>
              <a:gd name="connsiteY0" fmla="*/ 0 h 1917994"/>
              <a:gd name="connsiteX1" fmla="*/ 21430 w 2355534"/>
              <a:gd name="connsiteY1" fmla="*/ 8394 h 1917994"/>
              <a:gd name="connsiteX2" fmla="*/ 744038 w 2355534"/>
              <a:gd name="connsiteY2" fmla="*/ 622868 h 1917994"/>
              <a:gd name="connsiteX3" fmla="*/ 2355534 w 2355534"/>
              <a:gd name="connsiteY3" fmla="*/ 845235 h 1917994"/>
              <a:gd name="connsiteX4" fmla="*/ 285749 w 2355534"/>
              <a:gd name="connsiteY4" fmla="*/ 885661 h 1917994"/>
              <a:gd name="connsiteX5" fmla="*/ 485774 w 2355534"/>
              <a:gd name="connsiteY5" fmla="*/ 1423823 h 1917994"/>
              <a:gd name="connsiteX6" fmla="*/ 571499 w 2355534"/>
              <a:gd name="connsiteY6" fmla="*/ 1766724 h 1917994"/>
              <a:gd name="connsiteX7" fmla="*/ 16022 w 2355534"/>
              <a:gd name="connsiteY7" fmla="*/ 1917994 h 1917994"/>
              <a:gd name="connsiteX8" fmla="*/ 0 w 2355534"/>
              <a:gd name="connsiteY8" fmla="*/ 1917396 h 1917994"/>
              <a:gd name="connsiteX9" fmla="*/ 0 w 2355534"/>
              <a:gd name="connsiteY9" fmla="*/ 0 h 1917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355534" h="1917992">
                <a:moveTo>
                  <a:pt x="0" y="0"/>
                </a:moveTo>
                <a:lnTo>
                  <a:pt x="21430" y="8394"/>
                </a:lnTo>
                <a:cubicBezTo>
                  <a:pt x="182016" y="93003"/>
                  <a:pt x="367737" y="452034"/>
                  <a:pt x="744038" y="622868"/>
                </a:cubicBezTo>
                <a:cubicBezTo>
                  <a:pt x="1189564" y="825129"/>
                  <a:pt x="2094675" y="935661"/>
                  <a:pt x="2355534" y="845235"/>
                </a:cubicBezTo>
                <a:cubicBezTo>
                  <a:pt x="1733949" y="1064838"/>
                  <a:pt x="597376" y="789230"/>
                  <a:pt x="285749" y="885661"/>
                </a:cubicBezTo>
                <a:cubicBezTo>
                  <a:pt x="-25878" y="982092"/>
                  <a:pt x="261937" y="1315080"/>
                  <a:pt x="485774" y="1423823"/>
                </a:cubicBezTo>
                <a:cubicBezTo>
                  <a:pt x="709611" y="1532566"/>
                  <a:pt x="696911" y="1699255"/>
                  <a:pt x="571499" y="1766724"/>
                </a:cubicBezTo>
                <a:cubicBezTo>
                  <a:pt x="493117" y="1808892"/>
                  <a:pt x="230249" y="1914932"/>
                  <a:pt x="16022" y="1917994"/>
                </a:cubicBezTo>
                <a:lnTo>
                  <a:pt x="0" y="191739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7DB149">
                  <a:lumMod val="60000"/>
                  <a:lumOff val="40000"/>
                </a:srgbClr>
              </a:gs>
              <a:gs pos="100000">
                <a:srgbClr val="AED17F">
                  <a:lumMod val="60000"/>
                  <a:lumOff val="40000"/>
                </a:srgbClr>
              </a:gs>
              <a:gs pos="56000">
                <a:srgbClr val="AED17F">
                  <a:lumMod val="30000"/>
                  <a:lumOff val="70000"/>
                  <a:alpha val="0"/>
                </a:srgbClr>
              </a:gs>
            </a:gsLst>
            <a:lin ang="5400000" scaled="1"/>
          </a:gradFill>
          <a:ln w="1905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方正正大黑简体" panose="02000000000000000000" pitchFamily="2" charset="-122"/>
              <a:cs typeface="+mn-cs"/>
              <a:sym typeface="Arial" panose="020B0604020202020204" pitchFamily="34" charset="0"/>
            </a:endParaRPr>
          </a:p>
        </p:txBody>
      </p:sp>
      <p:pic>
        <p:nvPicPr>
          <p:cNvPr id="117" name="图片 116" descr="黑暗中亮着灯&#10;&#10;低可信度描述已自动生成"/>
          <p:cNvPicPr>
            <a:picLocks noChangeAspect="1"/>
          </p:cNvPicPr>
          <p:nvPr/>
        </p:nvPicPr>
        <p:blipFill>
          <a:blip r:embed="rId2" cstate="screen"/>
          <a:srcRect/>
          <a:stretch>
            <a:fillRect/>
          </a:stretch>
        </p:blipFill>
        <p:spPr>
          <a:xfrm rot="5699801">
            <a:off x="865690" y="1128661"/>
            <a:ext cx="1914049" cy="590974"/>
          </a:xfrm>
          <a:prstGeom prst="rect">
            <a:avLst/>
          </a:prstGeom>
        </p:spPr>
      </p:pic>
      <p:pic>
        <p:nvPicPr>
          <p:cNvPr id="118" name="图片 117" descr="黑暗中亮着灯&#10;&#10;低可信度描述已自动生成"/>
          <p:cNvPicPr>
            <a:picLocks noChangeAspect="1"/>
          </p:cNvPicPr>
          <p:nvPr/>
        </p:nvPicPr>
        <p:blipFill>
          <a:blip r:embed="rId3" cstate="screen"/>
          <a:srcRect/>
          <a:stretch>
            <a:fillRect/>
          </a:stretch>
        </p:blipFill>
        <p:spPr>
          <a:xfrm>
            <a:off x="773566" y="4406147"/>
            <a:ext cx="2302829" cy="1220944"/>
          </a:xfrm>
          <a:prstGeom prst="rect">
            <a:avLst/>
          </a:prstGeom>
        </p:spPr>
      </p:pic>
      <p:pic>
        <p:nvPicPr>
          <p:cNvPr id="119" name="图片 118" descr="黑暗中亮着灯&#10;&#10;低可信度描述已自动生成"/>
          <p:cNvPicPr>
            <a:picLocks noChangeAspect="1"/>
          </p:cNvPicPr>
          <p:nvPr/>
        </p:nvPicPr>
        <p:blipFill>
          <a:blip r:embed="rId2" cstate="screen"/>
          <a:srcRect/>
          <a:stretch>
            <a:fillRect/>
          </a:stretch>
        </p:blipFill>
        <p:spPr>
          <a:xfrm>
            <a:off x="9562348" y="515940"/>
            <a:ext cx="2812374" cy="868336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567788" y="-69130"/>
            <a:ext cx="3056423" cy="3171930"/>
          </a:xfrm>
          <a:prstGeom prst="rect">
            <a:avLst/>
          </a:prstGeom>
          <a:noFill/>
          <a:effectLst/>
        </p:spPr>
        <p:txBody>
          <a:bodyPr wrap="none" lIns="108494" tIns="54247" rIns="108494" bIns="54247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9900" b="1" i="1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AED17F">
                        <a:lumMod val="20000"/>
                        <a:lumOff val="80000"/>
                        <a:alpha val="0"/>
                      </a:srgbClr>
                    </a:gs>
                    <a:gs pos="100000">
                      <a:srgbClr val="7DB149">
                        <a:lumMod val="75000"/>
                      </a:srgbClr>
                    </a:gs>
                  </a:gsLst>
                  <a:lin ang="16200000" scaled="1"/>
                </a:gradFill>
                <a:effectLst/>
                <a:uLnTx/>
                <a:uFillTx/>
                <a:latin typeface="Arial" panose="020B0604020202020204" pitchFamily="34" charset="0"/>
                <a:ea typeface="方正正大黑简体" panose="02000000000000000000" pitchFamily="2" charset="-122"/>
                <a:sym typeface="Arial" panose="020B0604020202020204" pitchFamily="34" charset="0"/>
              </a:rPr>
              <a:t>0</a:t>
            </a:r>
            <a:r>
              <a:rPr lang="en-US" altLang="zh-CN" sz="19900" b="1" i="1" dirty="0">
                <a:gradFill flip="none" rotWithShape="1">
                  <a:gsLst>
                    <a:gs pos="0">
                      <a:srgbClr val="AED17F">
                        <a:lumMod val="20000"/>
                        <a:lumOff val="80000"/>
                        <a:alpha val="0"/>
                      </a:srgbClr>
                    </a:gs>
                    <a:gs pos="100000">
                      <a:srgbClr val="7DB149">
                        <a:lumMod val="75000"/>
                      </a:srgbClr>
                    </a:gs>
                  </a:gsLst>
                  <a:lin ang="16200000" scaled="1"/>
                </a:gradFill>
                <a:latin typeface="Arial" panose="020B0604020202020204" pitchFamily="34" charset="0"/>
                <a:ea typeface="方正正大黑简体" panose="02000000000000000000" pitchFamily="2" charset="-122"/>
                <a:sym typeface="Arial" panose="020B0604020202020204" pitchFamily="34" charset="0"/>
              </a:rPr>
              <a:t>5</a:t>
            </a:r>
            <a:endParaRPr kumimoji="0" lang="zh-CN" altLang="en-US" sz="19900" b="1" i="1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AED17F">
                      <a:lumMod val="20000"/>
                      <a:lumOff val="80000"/>
                      <a:alpha val="0"/>
                    </a:srgbClr>
                  </a:gs>
                  <a:gs pos="100000">
                    <a:srgbClr val="7DB149">
                      <a:lumMod val="75000"/>
                    </a:srgbClr>
                  </a:gs>
                </a:gsLst>
                <a:lin ang="16200000" scaled="1"/>
              </a:gradFill>
              <a:effectLst/>
              <a:uLnTx/>
              <a:uFillTx/>
              <a:latin typeface="Arial" panose="020B0604020202020204" pitchFamily="34" charset="0"/>
              <a:ea typeface="方正正大黑简体" panose="02000000000000000000" pitchFamily="2" charset="-122"/>
              <a:sym typeface="Arial" panose="020B0604020202020204" pitchFamily="34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4518739" y="1554581"/>
            <a:ext cx="3154525" cy="793234"/>
          </a:xfrm>
          <a:prstGeom prst="rect">
            <a:avLst/>
          </a:prstGeom>
          <a:noFill/>
          <a:effectLst/>
        </p:spPr>
        <p:txBody>
          <a:bodyPr wrap="none" lIns="115002" tIns="57501" rIns="115002" bIns="57501" rtlCol="0">
            <a:spAutoFit/>
          </a:bodyPr>
          <a:lstStyle>
            <a:defPPr>
              <a:defRPr lang="zh-CN"/>
            </a:defPPr>
            <a:lvl1pPr>
              <a:defRPr sz="2545">
                <a:gradFill flip="none" rotWithShape="1">
                  <a:gsLst>
                    <a:gs pos="20720">
                      <a:schemeClr val="accent1">
                        <a:lumMod val="75000"/>
                      </a:schemeClr>
                    </a:gs>
                    <a:gs pos="74000">
                      <a:srgbClr val="79BA4E"/>
                    </a:gs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3500000" scaled="1"/>
                </a:gradFill>
                <a:latin typeface="阿里汉仪智能黑体" panose="00020600040101010101" pitchFamily="18" charset="-122"/>
                <a:ea typeface="阿里汉仪智能黑体" panose="00020600040101010101" pitchFamily="18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44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7DB149"/>
                    </a:gs>
                    <a:gs pos="74000">
                      <a:srgbClr val="AED17F">
                        <a:lumMod val="5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Arial" panose="020B0604020202020204" pitchFamily="34" charset="0"/>
                <a:ea typeface="方正正大黑简体" panose="02000000000000000000" pitchFamily="2" charset="-122"/>
                <a:sym typeface="Arial" panose="020B0604020202020204" pitchFamily="34" charset="0"/>
              </a:rPr>
              <a:t>PART</a:t>
            </a:r>
            <a:r>
              <a:rPr lang="en-US" altLang="zh-CN" sz="4400" b="1" dirty="0">
                <a:gradFill>
                  <a:gsLst>
                    <a:gs pos="0">
                      <a:srgbClr val="7DB149"/>
                    </a:gs>
                    <a:gs pos="74000">
                      <a:srgbClr val="AED17F">
                        <a:lumMod val="50000"/>
                      </a:srgbClr>
                    </a:gs>
                  </a:gsLst>
                  <a:lin ang="5400000" scaled="1"/>
                </a:gradFill>
                <a:latin typeface="Arial" panose="020B0604020202020204" pitchFamily="34" charset="0"/>
                <a:ea typeface="方正正大黑简体" panose="02000000000000000000" pitchFamily="2" charset="-122"/>
                <a:sym typeface="Arial" panose="020B0604020202020204" pitchFamily="34" charset="0"/>
              </a:rPr>
              <a:t> FIVE</a:t>
            </a:r>
            <a:endParaRPr kumimoji="0" lang="zh-CN" altLang="en-US" sz="4400" b="1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7DB149"/>
                  </a:gs>
                  <a:gs pos="74000">
                    <a:srgbClr val="AED17F">
                      <a:lumMod val="50000"/>
                    </a:srgbClr>
                  </a:gs>
                </a:gsLst>
                <a:lin ang="5400000" scaled="1"/>
              </a:gradFill>
              <a:effectLst/>
              <a:uLnTx/>
              <a:uFillTx/>
              <a:latin typeface="Arial" panose="020B0604020202020204" pitchFamily="34" charset="0"/>
              <a:ea typeface="方正正大黑简体" panose="02000000000000000000" pitchFamily="2" charset="-122"/>
              <a:sym typeface="Arial" panose="020B0604020202020204" pitchFamily="34" charset="0"/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1848684" y="2900655"/>
            <a:ext cx="849463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13800">
                <a:gradFill>
                  <a:gsLst>
                    <a:gs pos="0">
                      <a:schemeClr val="accent1">
                        <a:lumMod val="50000"/>
                      </a:schemeClr>
                    </a:gs>
                    <a:gs pos="100000">
                      <a:schemeClr val="accent1">
                        <a:lumMod val="75000"/>
                      </a:schemeClr>
                    </a:gs>
                  </a:gsLst>
                  <a:lin ang="2700000" scaled="0"/>
                </a:gradFill>
                <a:effectLst>
                  <a:outerShdw blurRad="76200" dist="63500" dir="5400000" algn="t" rotWithShape="0">
                    <a:schemeClr val="accent2">
                      <a:alpha val="20000"/>
                    </a:schemeClr>
                  </a:outerShdw>
                </a:effectLst>
                <a:latin typeface="三极春联字体简" panose="00000500000000000000" pitchFamily="2" charset="-122"/>
                <a:ea typeface="三极春联字体简" panose="00000500000000000000" pitchFamily="2" charset="-122"/>
              </a:defRPr>
            </a:lvl1pPr>
          </a:lstStyle>
          <a:p>
            <a:pPr lvl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5400" dirty="0">
                <a:solidFill>
                  <a:schemeClr val="accent1"/>
                </a:solidFill>
                <a:effectLst>
                  <a:outerShdw blurRad="76200" dist="63500" dir="5400000" algn="t" rotWithShape="0">
                    <a:srgbClr val="7DB149">
                      <a:alpha val="20000"/>
                    </a:srgbClr>
                  </a:outerShdw>
                </a:effectLst>
                <a:latin typeface="Arial" panose="020B0604020202020204" pitchFamily="34" charset="0"/>
                <a:ea typeface="方正正大黑简体" panose="02000000000000000000" pitchFamily="2" charset="-122"/>
                <a:sym typeface="Arial" panose="020B0604020202020204" pitchFamily="34" charset="0"/>
              </a:rPr>
              <a:t>大食物观引领下的实践变革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3263985" y="2101491"/>
            <a:ext cx="5747669" cy="352674"/>
            <a:chOff x="3376516" y="3396398"/>
            <a:chExt cx="5747669" cy="352674"/>
          </a:xfrm>
        </p:grpSpPr>
        <p:grpSp>
          <p:nvGrpSpPr>
            <p:cNvPr id="3" name="组合 2"/>
            <p:cNvGrpSpPr/>
            <p:nvPr/>
          </p:nvGrpSpPr>
          <p:grpSpPr>
            <a:xfrm>
              <a:off x="4456040" y="3396398"/>
              <a:ext cx="4668145" cy="329454"/>
              <a:chOff x="6957602" y="5466723"/>
              <a:chExt cx="4668145" cy="329454"/>
            </a:xfrm>
          </p:grpSpPr>
          <p:grpSp>
            <p:nvGrpSpPr>
              <p:cNvPr id="18" name="组合 17"/>
              <p:cNvGrpSpPr/>
              <p:nvPr/>
            </p:nvGrpSpPr>
            <p:grpSpPr>
              <a:xfrm flipH="1" flipV="1">
                <a:off x="6957602" y="5466723"/>
                <a:ext cx="4668145" cy="329454"/>
                <a:chOff x="7523855" y="3610534"/>
                <a:chExt cx="4668145" cy="329454"/>
              </a:xfrm>
            </p:grpSpPr>
            <p:sp>
              <p:nvSpPr>
                <p:cNvPr id="20" name="平行四边形 19"/>
                <p:cNvSpPr/>
                <p:nvPr/>
              </p:nvSpPr>
              <p:spPr>
                <a:xfrm>
                  <a:off x="7523855" y="3610534"/>
                  <a:ext cx="2635624" cy="329453"/>
                </a:xfrm>
                <a:prstGeom prst="parallelogram">
                  <a:avLst>
                    <a:gd name="adj" fmla="val 142884"/>
                  </a:avLst>
                </a:prstGeom>
                <a:gradFill>
                  <a:gsLst>
                    <a:gs pos="0">
                      <a:schemeClr val="accent1">
                        <a:alpha val="25000"/>
                      </a:schemeClr>
                    </a:gs>
                    <a:gs pos="45000">
                      <a:schemeClr val="accent1">
                        <a:alpha val="0"/>
                      </a:schemeClr>
                    </a:gs>
                  </a:gsLst>
                  <a:lin ang="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21" name="任意多边形: 形状 20"/>
                <p:cNvSpPr/>
                <p:nvPr/>
              </p:nvSpPr>
              <p:spPr>
                <a:xfrm>
                  <a:off x="7687236" y="3610535"/>
                  <a:ext cx="4504764" cy="134471"/>
                </a:xfrm>
                <a:custGeom>
                  <a:avLst/>
                  <a:gdLst>
                    <a:gd name="connsiteX0" fmla="*/ 0 w 4504764"/>
                    <a:gd name="connsiteY0" fmla="*/ 134470 h 134471"/>
                    <a:gd name="connsiteX1" fmla="*/ 705970 w 4504764"/>
                    <a:gd name="connsiteY1" fmla="*/ 134470 h 134471"/>
                    <a:gd name="connsiteX2" fmla="*/ 759758 w 4504764"/>
                    <a:gd name="connsiteY2" fmla="*/ 80682 h 134471"/>
                    <a:gd name="connsiteX3" fmla="*/ 1216958 w 4504764"/>
                    <a:gd name="connsiteY3" fmla="*/ 80682 h 134471"/>
                    <a:gd name="connsiteX4" fmla="*/ 1270747 w 4504764"/>
                    <a:gd name="connsiteY4" fmla="*/ 134471 h 134471"/>
                    <a:gd name="connsiteX5" fmla="*/ 1943100 w 4504764"/>
                    <a:gd name="connsiteY5" fmla="*/ 134471 h 134471"/>
                    <a:gd name="connsiteX6" fmla="*/ 2131358 w 4504764"/>
                    <a:gd name="connsiteY6" fmla="*/ 0 h 134471"/>
                    <a:gd name="connsiteX7" fmla="*/ 3334870 w 4504764"/>
                    <a:gd name="connsiteY7" fmla="*/ 0 h 134471"/>
                    <a:gd name="connsiteX8" fmla="*/ 3449170 w 4504764"/>
                    <a:gd name="connsiteY8" fmla="*/ 114300 h 134471"/>
                    <a:gd name="connsiteX9" fmla="*/ 4504764 w 4504764"/>
                    <a:gd name="connsiteY9" fmla="*/ 114300 h 1344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04764" h="134471">
                      <a:moveTo>
                        <a:pt x="0" y="134470"/>
                      </a:moveTo>
                      <a:lnTo>
                        <a:pt x="705970" y="134470"/>
                      </a:lnTo>
                      <a:lnTo>
                        <a:pt x="759758" y="80682"/>
                      </a:lnTo>
                      <a:lnTo>
                        <a:pt x="1216958" y="80682"/>
                      </a:lnTo>
                      <a:lnTo>
                        <a:pt x="1270747" y="134471"/>
                      </a:lnTo>
                      <a:lnTo>
                        <a:pt x="1943100" y="134471"/>
                      </a:lnTo>
                      <a:lnTo>
                        <a:pt x="2131358" y="0"/>
                      </a:lnTo>
                      <a:lnTo>
                        <a:pt x="3334870" y="0"/>
                      </a:lnTo>
                      <a:lnTo>
                        <a:pt x="3449170" y="114300"/>
                      </a:lnTo>
                      <a:lnTo>
                        <a:pt x="4504764" y="114300"/>
                      </a:lnTo>
                    </a:path>
                  </a:pathLst>
                </a:custGeom>
                <a:noFill/>
                <a:ln>
                  <a:gradFill flip="none" rotWithShape="1">
                    <a:gsLst>
                      <a:gs pos="50000">
                        <a:schemeClr val="accent1"/>
                      </a:gs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0" scaled="1"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22" name="菱形 21"/>
                <p:cNvSpPr/>
                <p:nvPr/>
              </p:nvSpPr>
              <p:spPr>
                <a:xfrm>
                  <a:off x="8106335" y="3716431"/>
                  <a:ext cx="57150" cy="57150"/>
                </a:xfrm>
                <a:prstGeom prst="diamond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23" name="菱形 22"/>
                <p:cNvSpPr/>
                <p:nvPr/>
              </p:nvSpPr>
              <p:spPr>
                <a:xfrm>
                  <a:off x="8470908" y="3718222"/>
                  <a:ext cx="36000" cy="36000"/>
                </a:xfrm>
                <a:prstGeom prst="diamond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24" name="菱形 23"/>
                <p:cNvSpPr/>
                <p:nvPr/>
              </p:nvSpPr>
              <p:spPr>
                <a:xfrm>
                  <a:off x="8523874" y="3718222"/>
                  <a:ext cx="36000" cy="36000"/>
                </a:xfrm>
                <a:prstGeom prst="diamond">
                  <a:avLst/>
                </a:prstGeom>
                <a:solidFill>
                  <a:schemeClr val="accent1">
                    <a:lumMod val="100000"/>
                    <a:alpha val="88571"/>
                  </a:schemeClr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schemeClr val="lt1">
                        <a:lumMod val="100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28" name="菱形 27"/>
                <p:cNvSpPr/>
                <p:nvPr/>
              </p:nvSpPr>
              <p:spPr>
                <a:xfrm>
                  <a:off x="8576839" y="3718222"/>
                  <a:ext cx="36000" cy="36000"/>
                </a:xfrm>
                <a:prstGeom prst="diamond">
                  <a:avLst/>
                </a:prstGeom>
                <a:solidFill>
                  <a:schemeClr val="accent1">
                    <a:lumMod val="100000"/>
                    <a:alpha val="77143"/>
                  </a:schemeClr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schemeClr val="lt1">
                        <a:lumMod val="100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29" name="菱形 28"/>
                <p:cNvSpPr/>
                <p:nvPr/>
              </p:nvSpPr>
              <p:spPr>
                <a:xfrm>
                  <a:off x="8629805" y="3718222"/>
                  <a:ext cx="36000" cy="36000"/>
                </a:xfrm>
                <a:prstGeom prst="diamond">
                  <a:avLst/>
                </a:prstGeom>
                <a:solidFill>
                  <a:schemeClr val="accent1">
                    <a:lumMod val="100000"/>
                    <a:alpha val="65714"/>
                  </a:schemeClr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schemeClr val="lt1">
                        <a:lumMod val="100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30" name="菱形 29"/>
                <p:cNvSpPr/>
                <p:nvPr/>
              </p:nvSpPr>
              <p:spPr>
                <a:xfrm>
                  <a:off x="8682770" y="3718222"/>
                  <a:ext cx="36000" cy="36000"/>
                </a:xfrm>
                <a:prstGeom prst="diamond">
                  <a:avLst/>
                </a:prstGeom>
                <a:solidFill>
                  <a:schemeClr val="accent1">
                    <a:lumMod val="100000"/>
                    <a:alpha val="54286"/>
                  </a:schemeClr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schemeClr val="lt1">
                        <a:lumMod val="100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31" name="菱形 30"/>
                <p:cNvSpPr/>
                <p:nvPr/>
              </p:nvSpPr>
              <p:spPr>
                <a:xfrm>
                  <a:off x="8735736" y="3718222"/>
                  <a:ext cx="36000" cy="36000"/>
                </a:xfrm>
                <a:prstGeom prst="diamond">
                  <a:avLst/>
                </a:prstGeom>
                <a:solidFill>
                  <a:schemeClr val="accent1">
                    <a:lumMod val="100000"/>
                    <a:alpha val="42857"/>
                  </a:schemeClr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schemeClr val="lt1">
                        <a:lumMod val="100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32" name="菱形 31"/>
                <p:cNvSpPr/>
                <p:nvPr/>
              </p:nvSpPr>
              <p:spPr>
                <a:xfrm>
                  <a:off x="8788702" y="3718222"/>
                  <a:ext cx="36000" cy="36000"/>
                </a:xfrm>
                <a:prstGeom prst="diamond">
                  <a:avLst/>
                </a:prstGeom>
                <a:solidFill>
                  <a:schemeClr val="accent1">
                    <a:lumMod val="100000"/>
                    <a:alpha val="31429"/>
                  </a:schemeClr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schemeClr val="lt1">
                        <a:lumMod val="100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33" name="菱形 32"/>
                <p:cNvSpPr/>
                <p:nvPr/>
              </p:nvSpPr>
              <p:spPr>
                <a:xfrm>
                  <a:off x="8841667" y="3718222"/>
                  <a:ext cx="36000" cy="36000"/>
                </a:xfrm>
                <a:prstGeom prst="diamond">
                  <a:avLst/>
                </a:prstGeom>
                <a:solidFill>
                  <a:schemeClr val="accent1">
                    <a:alpha val="2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34" name="平行四边形 33"/>
                <p:cNvSpPr/>
                <p:nvPr/>
              </p:nvSpPr>
              <p:spPr>
                <a:xfrm>
                  <a:off x="7708753" y="3903988"/>
                  <a:ext cx="598394" cy="36000"/>
                </a:xfrm>
                <a:prstGeom prst="parallelogram">
                  <a:avLst>
                    <a:gd name="adj" fmla="val 158334"/>
                  </a:avLst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</p:grpSp>
          <p:sp>
            <p:nvSpPr>
              <p:cNvPr id="19" name="梯形 18"/>
              <p:cNvSpPr/>
              <p:nvPr/>
            </p:nvSpPr>
            <p:spPr>
              <a:xfrm flipV="1">
                <a:off x="8074094" y="5706223"/>
                <a:ext cx="1317132" cy="45719"/>
              </a:xfrm>
              <a:prstGeom prst="trapezoid">
                <a:avLst>
                  <a:gd name="adj" fmla="val 109229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4" name="组合 3"/>
            <p:cNvGrpSpPr/>
            <p:nvPr/>
          </p:nvGrpSpPr>
          <p:grpSpPr>
            <a:xfrm flipV="1">
              <a:off x="3376516" y="3419618"/>
              <a:ext cx="2635624" cy="329454"/>
              <a:chOff x="7523855" y="3610534"/>
              <a:chExt cx="2635624" cy="329454"/>
            </a:xfrm>
          </p:grpSpPr>
          <p:sp>
            <p:nvSpPr>
              <p:cNvPr id="5" name="平行四边形 4"/>
              <p:cNvSpPr/>
              <p:nvPr/>
            </p:nvSpPr>
            <p:spPr>
              <a:xfrm>
                <a:off x="7523855" y="3610534"/>
                <a:ext cx="2635624" cy="329453"/>
              </a:xfrm>
              <a:prstGeom prst="parallelogram">
                <a:avLst>
                  <a:gd name="adj" fmla="val 142884"/>
                </a:avLst>
              </a:prstGeom>
              <a:gradFill>
                <a:gsLst>
                  <a:gs pos="0">
                    <a:schemeClr val="accent1">
                      <a:alpha val="25000"/>
                    </a:schemeClr>
                  </a:gs>
                  <a:gs pos="45000">
                    <a:schemeClr val="accent1">
                      <a:alpha val="0"/>
                    </a:schemeClr>
                  </a:gs>
                </a:gsLst>
                <a:lin ang="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6" name="菱形 5"/>
              <p:cNvSpPr/>
              <p:nvPr/>
            </p:nvSpPr>
            <p:spPr>
              <a:xfrm>
                <a:off x="8106335" y="3716431"/>
                <a:ext cx="57150" cy="57150"/>
              </a:xfrm>
              <a:prstGeom prst="diamond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7" name="菱形 6"/>
              <p:cNvSpPr/>
              <p:nvPr/>
            </p:nvSpPr>
            <p:spPr>
              <a:xfrm>
                <a:off x="8470908" y="3718222"/>
                <a:ext cx="36000" cy="36000"/>
              </a:xfrm>
              <a:prstGeom prst="diamond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9" name="菱形 8"/>
              <p:cNvSpPr/>
              <p:nvPr/>
            </p:nvSpPr>
            <p:spPr>
              <a:xfrm>
                <a:off x="8523874" y="3718222"/>
                <a:ext cx="36000" cy="36000"/>
              </a:xfrm>
              <a:prstGeom prst="diamond">
                <a:avLst/>
              </a:prstGeom>
              <a:solidFill>
                <a:schemeClr val="accent1">
                  <a:lumMod val="100000"/>
                  <a:alpha val="88571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lt1">
                      <a:lumMod val="10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0" name="菱形 9"/>
              <p:cNvSpPr/>
              <p:nvPr/>
            </p:nvSpPr>
            <p:spPr>
              <a:xfrm>
                <a:off x="8576839" y="3718222"/>
                <a:ext cx="36000" cy="36000"/>
              </a:xfrm>
              <a:prstGeom prst="diamond">
                <a:avLst/>
              </a:prstGeom>
              <a:solidFill>
                <a:schemeClr val="accent1">
                  <a:lumMod val="100000"/>
                  <a:alpha val="77143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lt1">
                      <a:lumMod val="10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1" name="菱形 10"/>
              <p:cNvSpPr/>
              <p:nvPr/>
            </p:nvSpPr>
            <p:spPr>
              <a:xfrm>
                <a:off x="8629805" y="3718222"/>
                <a:ext cx="36000" cy="36000"/>
              </a:xfrm>
              <a:prstGeom prst="diamond">
                <a:avLst/>
              </a:prstGeom>
              <a:solidFill>
                <a:schemeClr val="accent1">
                  <a:lumMod val="100000"/>
                  <a:alpha val="65714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lt1">
                      <a:lumMod val="10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2" name="菱形 11"/>
              <p:cNvSpPr/>
              <p:nvPr/>
            </p:nvSpPr>
            <p:spPr>
              <a:xfrm>
                <a:off x="8682770" y="3718222"/>
                <a:ext cx="36000" cy="36000"/>
              </a:xfrm>
              <a:prstGeom prst="diamond">
                <a:avLst/>
              </a:prstGeom>
              <a:solidFill>
                <a:schemeClr val="accent1">
                  <a:lumMod val="100000"/>
                  <a:alpha val="54286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lt1">
                      <a:lumMod val="10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3" name="菱形 12"/>
              <p:cNvSpPr/>
              <p:nvPr/>
            </p:nvSpPr>
            <p:spPr>
              <a:xfrm>
                <a:off x="8735736" y="3718222"/>
                <a:ext cx="36000" cy="36000"/>
              </a:xfrm>
              <a:prstGeom prst="diamond">
                <a:avLst/>
              </a:prstGeom>
              <a:solidFill>
                <a:schemeClr val="accent1">
                  <a:lumMod val="100000"/>
                  <a:alpha val="42857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lt1">
                      <a:lumMod val="10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4" name="菱形 13"/>
              <p:cNvSpPr/>
              <p:nvPr/>
            </p:nvSpPr>
            <p:spPr>
              <a:xfrm>
                <a:off x="8788702" y="3718222"/>
                <a:ext cx="36000" cy="36000"/>
              </a:xfrm>
              <a:prstGeom prst="diamond">
                <a:avLst/>
              </a:prstGeom>
              <a:solidFill>
                <a:schemeClr val="accent1">
                  <a:lumMod val="100000"/>
                  <a:alpha val="31429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lt1">
                      <a:lumMod val="10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6" name="菱形 15"/>
              <p:cNvSpPr/>
              <p:nvPr/>
            </p:nvSpPr>
            <p:spPr>
              <a:xfrm>
                <a:off x="8841667" y="3718222"/>
                <a:ext cx="36000" cy="36000"/>
              </a:xfrm>
              <a:prstGeom prst="diamond">
                <a:avLst/>
              </a:prstGeom>
              <a:solidFill>
                <a:schemeClr val="accent1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7" name="平行四边形 16"/>
              <p:cNvSpPr/>
              <p:nvPr/>
            </p:nvSpPr>
            <p:spPr>
              <a:xfrm>
                <a:off x="7708753" y="3903988"/>
                <a:ext cx="598394" cy="36000"/>
              </a:xfrm>
              <a:prstGeom prst="parallelogram">
                <a:avLst>
                  <a:gd name="adj" fmla="val 158334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 animBg="1"/>
      <p:bldP spid="73" grpId="0" animBg="1"/>
      <p:bldP spid="8" grpId="0"/>
      <p:bldP spid="15" grpId="0"/>
      <p:bldP spid="5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标题 47"/>
          <p:cNvSpPr txBox="1"/>
          <p:nvPr/>
        </p:nvSpPr>
        <p:spPr>
          <a:xfrm>
            <a:off x="930215" y="114673"/>
            <a:ext cx="50596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13800">
                <a:gradFill>
                  <a:gsLst>
                    <a:gs pos="0">
                      <a:schemeClr val="accent1">
                        <a:lumMod val="50000"/>
                      </a:schemeClr>
                    </a:gs>
                    <a:gs pos="100000">
                      <a:schemeClr val="accent1">
                        <a:lumMod val="75000"/>
                      </a:schemeClr>
                    </a:gs>
                  </a:gsLst>
                  <a:lin ang="2700000" scaled="0"/>
                </a:gradFill>
                <a:effectLst>
                  <a:outerShdw blurRad="76200" dist="63500" dir="5400000" algn="t" rotWithShape="0">
                    <a:schemeClr val="accent2">
                      <a:alpha val="20000"/>
                    </a:schemeClr>
                  </a:outerShdw>
                </a:effectLst>
                <a:latin typeface="三极春联字体简" panose="00000500000000000000" pitchFamily="2" charset="-122"/>
                <a:ea typeface="三极春联字体简" panose="00000500000000000000" pitchFamily="2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76200" dist="63500" dir="5400000" algn="t" rotWithShape="0">
                    <a:srgbClr val="7DB149">
                      <a:alpha val="20000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方正正大黑简体" panose="02000000000000000000" pitchFamily="2" charset="-122"/>
                <a:cs typeface="+mn-cs"/>
                <a:sym typeface="Arial" panose="020B0604020202020204" pitchFamily="34" charset="0"/>
              </a:rPr>
              <a:t>大食物观引领下的实践变革</a:t>
            </a:r>
          </a:p>
        </p:txBody>
      </p:sp>
      <p:sp>
        <p:nvSpPr>
          <p:cNvPr id="3" name="矩形 2"/>
          <p:cNvSpPr/>
          <p:nvPr/>
        </p:nvSpPr>
        <p:spPr>
          <a:xfrm>
            <a:off x="0" y="6411705"/>
            <a:ext cx="12192000" cy="446296"/>
          </a:xfrm>
          <a:prstGeom prst="rect">
            <a:avLst/>
          </a:prstGeom>
          <a:solidFill>
            <a:schemeClr val="accent2"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6534086"/>
            <a:ext cx="12192000" cy="3239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0" y="6411705"/>
            <a:ext cx="12192000" cy="446296"/>
          </a:xfrm>
          <a:prstGeom prst="rect">
            <a:avLst/>
          </a:prstGeom>
          <a:solidFill>
            <a:schemeClr val="accent2"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6534086"/>
            <a:ext cx="12192000" cy="3239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grpSp>
        <p:nvGrpSpPr>
          <p:cNvPr id="7" name="î$ḷiḋè"/>
          <p:cNvGrpSpPr/>
          <p:nvPr/>
        </p:nvGrpSpPr>
        <p:grpSpPr>
          <a:xfrm>
            <a:off x="6558614" y="1782307"/>
            <a:ext cx="4885288" cy="4025724"/>
            <a:chOff x="5914873" y="1584000"/>
            <a:chExt cx="5009050" cy="4127710"/>
          </a:xfrm>
        </p:grpSpPr>
        <p:sp>
          <p:nvSpPr>
            <p:cNvPr id="14" name="isḷïde"/>
            <p:cNvSpPr/>
            <p:nvPr/>
          </p:nvSpPr>
          <p:spPr>
            <a:xfrm flipV="1">
              <a:off x="6637198" y="5382358"/>
              <a:ext cx="4286725" cy="329352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75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anchor="ctr">
              <a:noAutofit/>
            </a:bodyPr>
            <a:lstStyle/>
            <a:p>
              <a:pPr algn="ctr"/>
              <a:endParaRPr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5" name="iṧḷïďé"/>
            <p:cNvSpPr/>
            <p:nvPr/>
          </p:nvSpPr>
          <p:spPr>
            <a:xfrm rot="4599532" flipV="1">
              <a:off x="4135771" y="3363102"/>
              <a:ext cx="3824378" cy="266173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75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anchor="ctr">
              <a:noAutofit/>
            </a:bodyPr>
            <a:lstStyle/>
            <a:p>
              <a:pPr algn="ctr"/>
              <a:endParaRPr sz="1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8" name="îs1íďé"/>
          <p:cNvSpPr/>
          <p:nvPr/>
        </p:nvSpPr>
        <p:spPr>
          <a:xfrm>
            <a:off x="7263092" y="3627892"/>
            <a:ext cx="1054581" cy="1054583"/>
          </a:xfrm>
          <a:prstGeom prst="ellipse">
            <a:avLst/>
          </a:prstGeom>
          <a:blipFill>
            <a:blip r:embed="rId24" cstate="screen"/>
            <a:stretch>
              <a:fillRect/>
            </a:stretch>
          </a:blip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anchor="ctr">
            <a:normAutofit/>
          </a:bodyPr>
          <a:lstStyle/>
          <a:p>
            <a:pPr algn="ctr">
              <a:spcBef>
                <a:spcPct val="0"/>
              </a:spcBef>
            </a:pPr>
            <a:endParaRPr lang="en-US" altLang="zh-CN" sz="1600" b="1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" name="íṥlîḑê"/>
          <p:cNvSpPr/>
          <p:nvPr/>
        </p:nvSpPr>
        <p:spPr>
          <a:xfrm>
            <a:off x="8659657" y="3842889"/>
            <a:ext cx="1398210" cy="1398212"/>
          </a:xfrm>
          <a:prstGeom prst="ellipse">
            <a:avLst/>
          </a:prstGeom>
          <a:blipFill>
            <a:blip r:embed="rId25" cstate="screen"/>
            <a:stretch>
              <a:fillRect/>
            </a:stretch>
          </a:blip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anchor="ctr">
            <a:normAutofit/>
          </a:bodyPr>
          <a:lstStyle/>
          <a:p>
            <a:pPr algn="ctr">
              <a:spcBef>
                <a:spcPct val="0"/>
              </a:spcBef>
            </a:pPr>
            <a:endParaRPr lang="en-US" altLang="zh-CN" sz="2400" b="1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" name="íşľiḋê"/>
          <p:cNvSpPr/>
          <p:nvPr/>
        </p:nvSpPr>
        <p:spPr>
          <a:xfrm>
            <a:off x="7923288" y="2107770"/>
            <a:ext cx="1635193" cy="1635197"/>
          </a:xfrm>
          <a:prstGeom prst="ellipse">
            <a:avLst/>
          </a:prstGeom>
          <a:blipFill>
            <a:blip r:embed="rId26" cstate="screen"/>
            <a:stretch>
              <a:fillRect/>
            </a:stretch>
          </a:blip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anchor="ctr">
            <a:normAutofit/>
          </a:bodyPr>
          <a:lstStyle/>
          <a:p>
            <a:pPr algn="ctr">
              <a:spcBef>
                <a:spcPct val="0"/>
              </a:spcBef>
            </a:pPr>
            <a:endParaRPr lang="en-US" altLang="zh-CN" b="1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" name="îś1íde"/>
          <p:cNvSpPr/>
          <p:nvPr/>
        </p:nvSpPr>
        <p:spPr>
          <a:xfrm>
            <a:off x="9751236" y="2057250"/>
            <a:ext cx="2273357" cy="2273362"/>
          </a:xfrm>
          <a:prstGeom prst="ellipse">
            <a:avLst/>
          </a:prstGeom>
          <a:blipFill>
            <a:blip r:embed="rId27" cstate="screen"/>
            <a:stretch>
              <a:fillRect/>
            </a:stretch>
          </a:blip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anchor="ctr">
            <a:normAutofit/>
          </a:bodyPr>
          <a:lstStyle/>
          <a:p>
            <a:pPr algn="ctr">
              <a:spcBef>
                <a:spcPct val="0"/>
              </a:spcBef>
            </a:pPr>
            <a:endParaRPr lang="en-US" altLang="zh-CN" sz="2800" b="1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2" name="îṧlíḋé"/>
          <p:cNvSpPr/>
          <p:nvPr/>
        </p:nvSpPr>
        <p:spPr>
          <a:xfrm>
            <a:off x="10377981" y="4506600"/>
            <a:ext cx="804228" cy="804228"/>
          </a:xfrm>
          <a:prstGeom prst="ellipse">
            <a:avLst/>
          </a:prstGeom>
          <a:blipFill>
            <a:blip r:embed="rId28" cstate="screen"/>
            <a:stretch>
              <a:fillRect/>
            </a:stretch>
          </a:blip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anchor="ctr">
            <a:normAutofit/>
          </a:bodyPr>
          <a:lstStyle/>
          <a:p>
            <a:pPr algn="ctr">
              <a:spcBef>
                <a:spcPct val="0"/>
              </a:spcBef>
            </a:pPr>
            <a:endParaRPr lang="en-US" altLang="zh-CN" sz="1000" b="1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3" name="ïS1iḑé"/>
          <p:cNvSpPr/>
          <p:nvPr/>
        </p:nvSpPr>
        <p:spPr>
          <a:xfrm>
            <a:off x="6876616" y="2443507"/>
            <a:ext cx="945540" cy="945540"/>
          </a:xfrm>
          <a:prstGeom prst="ellipse">
            <a:avLst/>
          </a:prstGeom>
          <a:blipFill>
            <a:blip r:embed="rId29" cstate="screen"/>
            <a:stretch>
              <a:fillRect/>
            </a:stretch>
          </a:blip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anchor="ctr">
            <a:normAutofit/>
          </a:bodyPr>
          <a:lstStyle/>
          <a:p>
            <a:pPr algn="ctr">
              <a:spcBef>
                <a:spcPct val="0"/>
              </a:spcBef>
            </a:pPr>
            <a:endParaRPr lang="en-US" altLang="zh-CN" sz="1400" b="1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6" name="íš1íḓé"/>
          <p:cNvSpPr/>
          <p:nvPr>
            <p:custDataLst>
              <p:tags r:id="rId1"/>
            </p:custDataLst>
          </p:nvPr>
        </p:nvSpPr>
        <p:spPr bwMode="auto">
          <a:xfrm>
            <a:off x="660402" y="4947200"/>
            <a:ext cx="655201" cy="651592"/>
          </a:xfrm>
          <a:prstGeom prst="ellipse">
            <a:avLst/>
          </a:prstGeom>
          <a:gradFill>
            <a:gsLst>
              <a:gs pos="0">
                <a:schemeClr val="accent1"/>
              </a:gs>
              <a:gs pos="90000">
                <a:schemeClr val="accent2"/>
              </a:gs>
            </a:gsLst>
            <a:lin ang="2700000" scaled="0"/>
          </a:gradFill>
          <a:ln w="15875">
            <a:noFill/>
          </a:ln>
          <a:effectLst>
            <a:outerShdw blurRad="444500" dist="254000" dir="5400000" sx="95000" sy="95000" algn="t" rotWithShape="0">
              <a:schemeClr val="accent1">
                <a:lumMod val="60000"/>
                <a:lumOff val="40000"/>
                <a:alpha val="4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/>
            <a:endParaRPr lang="id-ID" sz="2000" dirty="0">
              <a:solidFill>
                <a:prstClr val="white"/>
              </a:solidFill>
              <a:latin typeface="Arial" panose="020B0604020202020204" pitchFamily="34" charset="0"/>
              <a:ea typeface="vivo type 简 Bold" panose="02000800000000000000" pitchFamily="2" charset="-122"/>
              <a:cs typeface="OPPOSans B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17" name="îṧlîḑê"/>
          <p:cNvSpPr/>
          <p:nvPr>
            <p:custDataLst>
              <p:tags r:id="rId2"/>
            </p:custDataLst>
          </p:nvPr>
        </p:nvSpPr>
        <p:spPr bwMode="auto">
          <a:xfrm>
            <a:off x="660402" y="1675132"/>
            <a:ext cx="655201" cy="651592"/>
          </a:xfrm>
          <a:prstGeom prst="ellipse">
            <a:avLst/>
          </a:prstGeom>
          <a:gradFill>
            <a:gsLst>
              <a:gs pos="0">
                <a:schemeClr val="accent1"/>
              </a:gs>
              <a:gs pos="90000">
                <a:schemeClr val="accent2"/>
              </a:gs>
            </a:gsLst>
            <a:lin ang="2700000" scaled="0"/>
          </a:gradFill>
          <a:ln w="15875">
            <a:noFill/>
          </a:ln>
          <a:effectLst>
            <a:outerShdw blurRad="444500" dist="254000" dir="5400000" sx="95000" sy="95000" algn="t" rotWithShape="0">
              <a:schemeClr val="accent1">
                <a:lumMod val="60000"/>
                <a:lumOff val="40000"/>
                <a:alpha val="4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/>
            <a:endParaRPr lang="id-ID" sz="2000" dirty="0">
              <a:solidFill>
                <a:prstClr val="white"/>
              </a:solidFill>
              <a:latin typeface="Arial" panose="020B0604020202020204" pitchFamily="34" charset="0"/>
              <a:ea typeface="vivo type 简 Bold" panose="02000800000000000000" pitchFamily="2" charset="-122"/>
              <a:cs typeface="OPPOSans B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18" name="íśľíḍê"/>
          <p:cNvSpPr/>
          <p:nvPr>
            <p:custDataLst>
              <p:tags r:id="rId3"/>
            </p:custDataLst>
          </p:nvPr>
        </p:nvSpPr>
        <p:spPr bwMode="auto">
          <a:xfrm>
            <a:off x="660402" y="3325454"/>
            <a:ext cx="655201" cy="651592"/>
          </a:xfrm>
          <a:prstGeom prst="ellipse">
            <a:avLst/>
          </a:prstGeom>
          <a:gradFill>
            <a:gsLst>
              <a:gs pos="0">
                <a:schemeClr val="accent1"/>
              </a:gs>
              <a:gs pos="90000">
                <a:schemeClr val="accent2"/>
              </a:gs>
            </a:gsLst>
            <a:lin ang="2700000" scaled="0"/>
          </a:gradFill>
          <a:ln w="15875">
            <a:noFill/>
          </a:ln>
          <a:effectLst>
            <a:outerShdw blurRad="444500" dist="254000" dir="5400000" sx="95000" sy="95000" algn="t" rotWithShape="0">
              <a:schemeClr val="accent1">
                <a:lumMod val="60000"/>
                <a:lumOff val="40000"/>
                <a:alpha val="4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/>
            <a:endParaRPr lang="id-ID" sz="2000" dirty="0">
              <a:solidFill>
                <a:prstClr val="white"/>
              </a:solidFill>
              <a:latin typeface="Arial" panose="020B0604020202020204" pitchFamily="34" charset="0"/>
              <a:ea typeface="vivo type 简 Bold" panose="02000800000000000000" pitchFamily="2" charset="-122"/>
              <a:cs typeface="OPPOSans B" panose="00020600040101010101" pitchFamily="18" charset="-122"/>
              <a:sym typeface="Arial" panose="020B0604020202020204" pitchFamily="34" charset="0"/>
            </a:endParaRPr>
          </a:p>
        </p:txBody>
      </p:sp>
      <p:cxnSp>
        <p:nvCxnSpPr>
          <p:cNvPr id="19" name="直接连接符 18"/>
          <p:cNvCxnSpPr/>
          <p:nvPr>
            <p:custDataLst>
              <p:tags r:id="rId4"/>
            </p:custDataLst>
          </p:nvPr>
        </p:nvCxnSpPr>
        <p:spPr>
          <a:xfrm>
            <a:off x="660402" y="2811802"/>
            <a:ext cx="5257798" cy="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>
            <p:custDataLst>
              <p:tags r:id="rId5"/>
            </p:custDataLst>
          </p:nvPr>
        </p:nvCxnSpPr>
        <p:spPr>
          <a:xfrm>
            <a:off x="660401" y="4452599"/>
            <a:ext cx="5257798" cy="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/>
          <p:cNvSpPr/>
          <p:nvPr>
            <p:custDataLst>
              <p:tags r:id="rId6"/>
            </p:custDataLst>
          </p:nvPr>
        </p:nvSpPr>
        <p:spPr>
          <a:xfrm>
            <a:off x="1515423" y="1582252"/>
            <a:ext cx="477393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l"/>
            <a:r>
              <a:rPr lang="zh-CN" altLang="en-US" sz="2400" b="1" dirty="0">
                <a:solidFill>
                  <a:schemeClr val="accent1"/>
                </a:solidFill>
                <a:latin typeface="Arial" panose="020B0604020202020204" pitchFamily="34" charset="0"/>
                <a:ea typeface="方正正大黑简体" panose="02000000000000000000" pitchFamily="2" charset="-122"/>
                <a:sym typeface="Arial" panose="020B0604020202020204" pitchFamily="34" charset="0"/>
              </a:rPr>
              <a:t>拓宽食物来源，夯实现代农业基础</a:t>
            </a:r>
          </a:p>
        </p:txBody>
      </p:sp>
      <p:sp>
        <p:nvSpPr>
          <p:cNvPr id="22" name="矩形 21"/>
          <p:cNvSpPr/>
          <p:nvPr>
            <p:custDataLst>
              <p:tags r:id="rId7"/>
            </p:custDataLst>
          </p:nvPr>
        </p:nvSpPr>
        <p:spPr>
          <a:xfrm>
            <a:off x="1515422" y="1943699"/>
            <a:ext cx="4515229" cy="5340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空间革命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+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能源耦合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+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海洋拓展</a:t>
            </a:r>
          </a:p>
        </p:txBody>
      </p:sp>
      <p:sp>
        <p:nvSpPr>
          <p:cNvPr id="23" name="矩形 22"/>
          <p:cNvSpPr/>
          <p:nvPr>
            <p:custDataLst>
              <p:tags r:id="rId8"/>
            </p:custDataLst>
          </p:nvPr>
        </p:nvSpPr>
        <p:spPr>
          <a:xfrm>
            <a:off x="1515423" y="3233860"/>
            <a:ext cx="508000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l"/>
            <a:r>
              <a:rPr lang="zh-CN" altLang="en-US" sz="2400" b="1" dirty="0">
                <a:solidFill>
                  <a:schemeClr val="accent1"/>
                </a:solidFill>
                <a:latin typeface="Arial" panose="020B0604020202020204" pitchFamily="34" charset="0"/>
                <a:ea typeface="方正正大黑简体" panose="02000000000000000000" pitchFamily="2" charset="-122"/>
                <a:sym typeface="Arial" panose="020B0604020202020204" pitchFamily="34" charset="0"/>
              </a:rPr>
              <a:t>科技创新驱动，提升食物营养与品质</a:t>
            </a:r>
          </a:p>
        </p:txBody>
      </p:sp>
      <p:sp>
        <p:nvSpPr>
          <p:cNvPr id="24" name="矩形 23"/>
          <p:cNvSpPr/>
          <p:nvPr>
            <p:custDataLst>
              <p:tags r:id="rId9"/>
            </p:custDataLst>
          </p:nvPr>
        </p:nvSpPr>
        <p:spPr>
          <a:xfrm>
            <a:off x="1515423" y="3595307"/>
            <a:ext cx="4515229" cy="5340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品种革命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+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智慧平台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+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设备升级</a:t>
            </a:r>
          </a:p>
        </p:txBody>
      </p:sp>
      <p:sp>
        <p:nvSpPr>
          <p:cNvPr id="25" name="矩形 24"/>
          <p:cNvSpPr/>
          <p:nvPr>
            <p:custDataLst>
              <p:tags r:id="rId10"/>
            </p:custDataLst>
          </p:nvPr>
        </p:nvSpPr>
        <p:spPr>
          <a:xfrm>
            <a:off x="1515423" y="4874656"/>
            <a:ext cx="569214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l"/>
            <a:r>
              <a:rPr lang="zh-CN" altLang="en-US" sz="2400" b="1" dirty="0">
                <a:solidFill>
                  <a:schemeClr val="accent1"/>
                </a:solidFill>
                <a:latin typeface="Arial" panose="020B0604020202020204" pitchFamily="34" charset="0"/>
                <a:ea typeface="方正正大黑简体" panose="02000000000000000000" pitchFamily="2" charset="-122"/>
                <a:sym typeface="Arial" panose="020B0604020202020204" pitchFamily="34" charset="0"/>
              </a:rPr>
              <a:t>构建协同发展机制，推进公平与普惠发展</a:t>
            </a:r>
          </a:p>
        </p:txBody>
      </p:sp>
      <p:sp>
        <p:nvSpPr>
          <p:cNvPr id="26" name="矩形 25"/>
          <p:cNvSpPr/>
          <p:nvPr>
            <p:custDataLst>
              <p:tags r:id="rId11"/>
            </p:custDataLst>
          </p:nvPr>
        </p:nvSpPr>
        <p:spPr>
          <a:xfrm>
            <a:off x="1515110" y="5236210"/>
            <a:ext cx="5080000" cy="9772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区域协作（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"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南菜北运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"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、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“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北粮南运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”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双循环体系）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+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保障网络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+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食育体系</a:t>
            </a:r>
          </a:p>
        </p:txBody>
      </p:sp>
      <p:pic>
        <p:nvPicPr>
          <p:cNvPr id="41" name="图形 40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30" cstate="screen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668438" y="3331685"/>
            <a:ext cx="639129" cy="639129"/>
          </a:xfrm>
          <a:prstGeom prst="rect">
            <a:avLst/>
          </a:prstGeom>
        </p:spPr>
      </p:pic>
      <p:grpSp>
        <p:nvGrpSpPr>
          <p:cNvPr id="50" name="组合 49"/>
          <p:cNvGrpSpPr/>
          <p:nvPr>
            <p:custDataLst>
              <p:tags r:id="rId13"/>
            </p:custDataLst>
          </p:nvPr>
        </p:nvGrpSpPr>
        <p:grpSpPr>
          <a:xfrm>
            <a:off x="816809" y="1829741"/>
            <a:ext cx="342387" cy="342374"/>
            <a:chOff x="841827" y="1556851"/>
            <a:chExt cx="292350" cy="292339"/>
          </a:xfrm>
        </p:grpSpPr>
        <p:sp>
          <p:nvSpPr>
            <p:cNvPr id="48" name="任意多边形: 形状 47"/>
            <p:cNvSpPr/>
            <p:nvPr>
              <p:custDataLst>
                <p:tags r:id="rId21"/>
              </p:custDataLst>
            </p:nvPr>
          </p:nvSpPr>
          <p:spPr>
            <a:xfrm>
              <a:off x="841827" y="1556851"/>
              <a:ext cx="251577" cy="292339"/>
            </a:xfrm>
            <a:custGeom>
              <a:avLst/>
              <a:gdLst>
                <a:gd name="connsiteX0" fmla="*/ 10441 w 251577"/>
                <a:gd name="connsiteY0" fmla="*/ 95838 h 292339"/>
                <a:gd name="connsiteX1" fmla="*/ 62 w 251577"/>
                <a:gd name="connsiteY1" fmla="*/ 103778 h 292339"/>
                <a:gd name="connsiteX2" fmla="*/ 0 w 251577"/>
                <a:gd name="connsiteY2" fmla="*/ 104400 h 292339"/>
                <a:gd name="connsiteX3" fmla="*/ 9819 w 251577"/>
                <a:gd name="connsiteY3" fmla="*/ 95777 h 292339"/>
                <a:gd name="connsiteX4" fmla="*/ 10441 w 251577"/>
                <a:gd name="connsiteY4" fmla="*/ 95838 h 292339"/>
                <a:gd name="connsiteX5" fmla="*/ 2897 w 251577"/>
                <a:gd name="connsiteY5" fmla="*/ 265897 h 292339"/>
                <a:gd name="connsiteX6" fmla="*/ 41764 w 251577"/>
                <a:gd name="connsiteY6" fmla="*/ 292339 h 292339"/>
                <a:gd name="connsiteX7" fmla="*/ 2897 w 251577"/>
                <a:gd name="connsiteY7" fmla="*/ 265897 h 292339"/>
                <a:gd name="connsiteX8" fmla="*/ 42365 w 251577"/>
                <a:gd name="connsiteY8" fmla="*/ 195289 h 292339"/>
                <a:gd name="connsiteX9" fmla="*/ 141268 w 251577"/>
                <a:gd name="connsiteY9" fmla="*/ 219252 h 292339"/>
                <a:gd name="connsiteX10" fmla="*/ 151082 w 251577"/>
                <a:gd name="connsiteY10" fmla="*/ 219252 h 292339"/>
                <a:gd name="connsiteX11" fmla="*/ 249985 w 251577"/>
                <a:gd name="connsiteY11" fmla="*/ 195289 h 292339"/>
                <a:gd name="connsiteX12" fmla="*/ 251578 w 251577"/>
                <a:gd name="connsiteY12" fmla="*/ 193958 h 292339"/>
                <a:gd name="connsiteX13" fmla="*/ 251578 w 251577"/>
                <a:gd name="connsiteY13" fmla="*/ 20871 h 292339"/>
                <a:gd name="connsiteX14" fmla="*/ 230680 w 251577"/>
                <a:gd name="connsiteY14" fmla="*/ 5 h 292339"/>
                <a:gd name="connsiteX15" fmla="*/ 225788 w 251577"/>
                <a:gd name="connsiteY15" fmla="*/ 590 h 292339"/>
                <a:gd name="connsiteX16" fmla="*/ 151082 w 251577"/>
                <a:gd name="connsiteY16" fmla="*/ 18705 h 292339"/>
                <a:gd name="connsiteX17" fmla="*/ 141242 w 251577"/>
                <a:gd name="connsiteY17" fmla="*/ 18705 h 292339"/>
                <a:gd name="connsiteX18" fmla="*/ 66562 w 251577"/>
                <a:gd name="connsiteY18" fmla="*/ 590 h 292339"/>
                <a:gd name="connsiteX19" fmla="*/ 41357 w 251577"/>
                <a:gd name="connsiteY19" fmla="*/ 15980 h 292339"/>
                <a:gd name="connsiteX20" fmla="*/ 40772 w 251577"/>
                <a:gd name="connsiteY20" fmla="*/ 20871 h 292339"/>
                <a:gd name="connsiteX21" fmla="*/ 40772 w 251577"/>
                <a:gd name="connsiteY21" fmla="*/ 193958 h 292339"/>
                <a:gd name="connsiteX22" fmla="*/ 42365 w 251577"/>
                <a:gd name="connsiteY22" fmla="*/ 195289 h 292339"/>
                <a:gd name="connsiteX23" fmla="*/ 221873 w 251577"/>
                <a:gd name="connsiteY23" fmla="*/ 159346 h 292339"/>
                <a:gd name="connsiteX24" fmla="*/ 173687 w 251577"/>
                <a:gd name="connsiteY24" fmla="*/ 171745 h 292339"/>
                <a:gd name="connsiteX25" fmla="*/ 171730 w 251577"/>
                <a:gd name="connsiteY25" fmla="*/ 171980 h 292339"/>
                <a:gd name="connsiteX26" fmla="*/ 163937 w 251577"/>
                <a:gd name="connsiteY26" fmla="*/ 164110 h 292339"/>
                <a:gd name="connsiteX27" fmla="*/ 169667 w 251577"/>
                <a:gd name="connsiteY27" fmla="*/ 156605 h 292339"/>
                <a:gd name="connsiteX28" fmla="*/ 217879 w 251577"/>
                <a:gd name="connsiteY28" fmla="*/ 144207 h 292339"/>
                <a:gd name="connsiteX29" fmla="*/ 227574 w 251577"/>
                <a:gd name="connsiteY29" fmla="*/ 149559 h 292339"/>
                <a:gd name="connsiteX30" fmla="*/ 222222 w 251577"/>
                <a:gd name="connsiteY30" fmla="*/ 159254 h 292339"/>
                <a:gd name="connsiteX31" fmla="*/ 221873 w 251577"/>
                <a:gd name="connsiteY31" fmla="*/ 159346 h 292339"/>
                <a:gd name="connsiteX32" fmla="*/ 169667 w 251577"/>
                <a:gd name="connsiteY32" fmla="*/ 59843 h 292339"/>
                <a:gd name="connsiteX33" fmla="*/ 217879 w 251577"/>
                <a:gd name="connsiteY33" fmla="*/ 47418 h 292339"/>
                <a:gd name="connsiteX34" fmla="*/ 227485 w 251577"/>
                <a:gd name="connsiteY34" fmla="*/ 53030 h 292339"/>
                <a:gd name="connsiteX35" fmla="*/ 221873 w 251577"/>
                <a:gd name="connsiteY35" fmla="*/ 62636 h 292339"/>
                <a:gd name="connsiteX36" fmla="*/ 173687 w 251577"/>
                <a:gd name="connsiteY36" fmla="*/ 75008 h 292339"/>
                <a:gd name="connsiteX37" fmla="*/ 171730 w 251577"/>
                <a:gd name="connsiteY37" fmla="*/ 75243 h 292339"/>
                <a:gd name="connsiteX38" fmla="*/ 163946 w 251577"/>
                <a:gd name="connsiteY38" fmla="*/ 67366 h 292339"/>
                <a:gd name="connsiteX39" fmla="*/ 169772 w 251577"/>
                <a:gd name="connsiteY39" fmla="*/ 59843 h 292339"/>
                <a:gd name="connsiteX40" fmla="*/ 169667 w 251577"/>
                <a:gd name="connsiteY40" fmla="*/ 108211 h 292339"/>
                <a:gd name="connsiteX41" fmla="*/ 217983 w 251577"/>
                <a:gd name="connsiteY41" fmla="*/ 95786 h 292339"/>
                <a:gd name="connsiteX42" fmla="*/ 227524 w 251577"/>
                <a:gd name="connsiteY42" fmla="*/ 101437 h 292339"/>
                <a:gd name="connsiteX43" fmla="*/ 221873 w 251577"/>
                <a:gd name="connsiteY43" fmla="*/ 110978 h 292339"/>
                <a:gd name="connsiteX44" fmla="*/ 173687 w 251577"/>
                <a:gd name="connsiteY44" fmla="*/ 123377 h 292339"/>
                <a:gd name="connsiteX45" fmla="*/ 171730 w 251577"/>
                <a:gd name="connsiteY45" fmla="*/ 123612 h 292339"/>
                <a:gd name="connsiteX46" fmla="*/ 163946 w 251577"/>
                <a:gd name="connsiteY46" fmla="*/ 115734 h 292339"/>
                <a:gd name="connsiteX47" fmla="*/ 169772 w 251577"/>
                <a:gd name="connsiteY47" fmla="*/ 108211 h 292339"/>
                <a:gd name="connsiteX48" fmla="*/ 128556 w 251577"/>
                <a:gd name="connsiteY48" fmla="*/ 166107 h 292339"/>
                <a:gd name="connsiteX49" fmla="*/ 120986 w 251577"/>
                <a:gd name="connsiteY49" fmla="*/ 171980 h 292339"/>
                <a:gd name="connsiteX50" fmla="*/ 119028 w 251577"/>
                <a:gd name="connsiteY50" fmla="*/ 171745 h 292339"/>
                <a:gd name="connsiteX51" fmla="*/ 70295 w 251577"/>
                <a:gd name="connsiteY51" fmla="*/ 159216 h 292339"/>
                <a:gd name="connsiteX52" fmla="*/ 64669 w 251577"/>
                <a:gd name="connsiteY52" fmla="*/ 149675 h 292339"/>
                <a:gd name="connsiteX53" fmla="*/ 74210 w 251577"/>
                <a:gd name="connsiteY53" fmla="*/ 144050 h 292339"/>
                <a:gd name="connsiteX54" fmla="*/ 122918 w 251577"/>
                <a:gd name="connsiteY54" fmla="*/ 156605 h 292339"/>
                <a:gd name="connsiteX55" fmla="*/ 128556 w 251577"/>
                <a:gd name="connsiteY55" fmla="*/ 166107 h 292339"/>
                <a:gd name="connsiteX56" fmla="*/ 64682 w 251577"/>
                <a:gd name="connsiteY56" fmla="*/ 52925 h 292339"/>
                <a:gd name="connsiteX57" fmla="*/ 74210 w 251577"/>
                <a:gd name="connsiteY57" fmla="*/ 47287 h 292339"/>
                <a:gd name="connsiteX58" fmla="*/ 102923 w 251577"/>
                <a:gd name="connsiteY58" fmla="*/ 54727 h 292339"/>
                <a:gd name="connsiteX59" fmla="*/ 108489 w 251577"/>
                <a:gd name="connsiteY59" fmla="*/ 64300 h 292339"/>
                <a:gd name="connsiteX60" fmla="*/ 100991 w 251577"/>
                <a:gd name="connsiteY60" fmla="*/ 70127 h 292339"/>
                <a:gd name="connsiteX61" fmla="*/ 99034 w 251577"/>
                <a:gd name="connsiteY61" fmla="*/ 69892 h 292339"/>
                <a:gd name="connsiteX62" fmla="*/ 70295 w 251577"/>
                <a:gd name="connsiteY62" fmla="*/ 62453 h 292339"/>
                <a:gd name="connsiteX63" fmla="*/ 64682 w 251577"/>
                <a:gd name="connsiteY63" fmla="*/ 52925 h 292339"/>
                <a:gd name="connsiteX64" fmla="*/ 64682 w 251577"/>
                <a:gd name="connsiteY64" fmla="*/ 101294 h 292339"/>
                <a:gd name="connsiteX65" fmla="*/ 74210 w 251577"/>
                <a:gd name="connsiteY65" fmla="*/ 95656 h 292339"/>
                <a:gd name="connsiteX66" fmla="*/ 122918 w 251577"/>
                <a:gd name="connsiteY66" fmla="*/ 108211 h 292339"/>
                <a:gd name="connsiteX67" fmla="*/ 128484 w 251577"/>
                <a:gd name="connsiteY67" fmla="*/ 117785 h 292339"/>
                <a:gd name="connsiteX68" fmla="*/ 120986 w 251577"/>
                <a:gd name="connsiteY68" fmla="*/ 123612 h 292339"/>
                <a:gd name="connsiteX69" fmla="*/ 119028 w 251577"/>
                <a:gd name="connsiteY69" fmla="*/ 123377 h 292339"/>
                <a:gd name="connsiteX70" fmla="*/ 70295 w 251577"/>
                <a:gd name="connsiteY70" fmla="*/ 110847 h 292339"/>
                <a:gd name="connsiteX71" fmla="*/ 64680 w 251577"/>
                <a:gd name="connsiteY71" fmla="*/ 101301 h 292339"/>
                <a:gd name="connsiteX72" fmla="*/ 64682 w 251577"/>
                <a:gd name="connsiteY72" fmla="*/ 101294 h 292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</a:cxnLst>
              <a:rect l="l" t="t" r="r" b="b"/>
              <a:pathLst>
                <a:path w="251577" h="292339">
                  <a:moveTo>
                    <a:pt x="10441" y="95838"/>
                  </a:moveTo>
                  <a:cubicBezTo>
                    <a:pt x="5382" y="95164"/>
                    <a:pt x="735" y="98719"/>
                    <a:pt x="62" y="103778"/>
                  </a:cubicBezTo>
                  <a:cubicBezTo>
                    <a:pt x="34" y="103984"/>
                    <a:pt x="13" y="104192"/>
                    <a:pt x="0" y="104400"/>
                  </a:cubicBezTo>
                  <a:cubicBezTo>
                    <a:pt x="330" y="99307"/>
                    <a:pt x="4726" y="95447"/>
                    <a:pt x="9819" y="95777"/>
                  </a:cubicBezTo>
                  <a:cubicBezTo>
                    <a:pt x="10027" y="95790"/>
                    <a:pt x="10234" y="95811"/>
                    <a:pt x="10441" y="95838"/>
                  </a:cubicBezTo>
                  <a:close/>
                  <a:moveTo>
                    <a:pt x="2897" y="265897"/>
                  </a:moveTo>
                  <a:cubicBezTo>
                    <a:pt x="9192" y="281858"/>
                    <a:pt x="24607" y="292345"/>
                    <a:pt x="41764" y="292339"/>
                  </a:cubicBezTo>
                  <a:cubicBezTo>
                    <a:pt x="24607" y="292345"/>
                    <a:pt x="9192" y="281858"/>
                    <a:pt x="2897" y="265897"/>
                  </a:cubicBezTo>
                  <a:close/>
                  <a:moveTo>
                    <a:pt x="42365" y="195289"/>
                  </a:moveTo>
                  <a:lnTo>
                    <a:pt x="141268" y="219252"/>
                  </a:lnTo>
                  <a:cubicBezTo>
                    <a:pt x="144495" y="220009"/>
                    <a:pt x="147855" y="220009"/>
                    <a:pt x="151082" y="219252"/>
                  </a:cubicBezTo>
                  <a:lnTo>
                    <a:pt x="249985" y="195289"/>
                  </a:lnTo>
                  <a:cubicBezTo>
                    <a:pt x="251029" y="195028"/>
                    <a:pt x="251578" y="194350"/>
                    <a:pt x="251578" y="193958"/>
                  </a:cubicBezTo>
                  <a:lnTo>
                    <a:pt x="251578" y="20871"/>
                  </a:lnTo>
                  <a:cubicBezTo>
                    <a:pt x="251569" y="9339"/>
                    <a:pt x="242213" y="-4"/>
                    <a:pt x="230680" y="5"/>
                  </a:cubicBezTo>
                  <a:cubicBezTo>
                    <a:pt x="229032" y="6"/>
                    <a:pt x="227390" y="202"/>
                    <a:pt x="225788" y="590"/>
                  </a:cubicBezTo>
                  <a:lnTo>
                    <a:pt x="151082" y="18705"/>
                  </a:lnTo>
                  <a:cubicBezTo>
                    <a:pt x="147849" y="19489"/>
                    <a:pt x="144475" y="19489"/>
                    <a:pt x="141242" y="18705"/>
                  </a:cubicBezTo>
                  <a:lnTo>
                    <a:pt x="66562" y="590"/>
                  </a:lnTo>
                  <a:cubicBezTo>
                    <a:pt x="55352" y="-2121"/>
                    <a:pt x="44067" y="4770"/>
                    <a:pt x="41357" y="15980"/>
                  </a:cubicBezTo>
                  <a:cubicBezTo>
                    <a:pt x="40970" y="17581"/>
                    <a:pt x="40774" y="19223"/>
                    <a:pt x="40772" y="20871"/>
                  </a:cubicBezTo>
                  <a:lnTo>
                    <a:pt x="40772" y="193958"/>
                  </a:lnTo>
                  <a:cubicBezTo>
                    <a:pt x="40772" y="194350"/>
                    <a:pt x="41268" y="195028"/>
                    <a:pt x="42365" y="195289"/>
                  </a:cubicBezTo>
                  <a:close/>
                  <a:moveTo>
                    <a:pt x="221873" y="159346"/>
                  </a:moveTo>
                  <a:lnTo>
                    <a:pt x="173687" y="171745"/>
                  </a:lnTo>
                  <a:cubicBezTo>
                    <a:pt x="173046" y="171900"/>
                    <a:pt x="172389" y="171979"/>
                    <a:pt x="171730" y="171980"/>
                  </a:cubicBezTo>
                  <a:cubicBezTo>
                    <a:pt x="167405" y="171958"/>
                    <a:pt x="163916" y="168435"/>
                    <a:pt x="163937" y="164110"/>
                  </a:cubicBezTo>
                  <a:cubicBezTo>
                    <a:pt x="163955" y="160609"/>
                    <a:pt x="166294" y="157545"/>
                    <a:pt x="169667" y="156605"/>
                  </a:cubicBezTo>
                  <a:lnTo>
                    <a:pt x="217879" y="144207"/>
                  </a:lnTo>
                  <a:cubicBezTo>
                    <a:pt x="222034" y="143007"/>
                    <a:pt x="226375" y="145404"/>
                    <a:pt x="227574" y="149559"/>
                  </a:cubicBezTo>
                  <a:cubicBezTo>
                    <a:pt x="228773" y="153714"/>
                    <a:pt x="226377" y="158055"/>
                    <a:pt x="222222" y="159254"/>
                  </a:cubicBezTo>
                  <a:cubicBezTo>
                    <a:pt x="222106" y="159287"/>
                    <a:pt x="221990" y="159318"/>
                    <a:pt x="221873" y="159346"/>
                  </a:cubicBezTo>
                  <a:close/>
                  <a:moveTo>
                    <a:pt x="169667" y="59843"/>
                  </a:moveTo>
                  <a:lnTo>
                    <a:pt x="217879" y="47418"/>
                  </a:lnTo>
                  <a:cubicBezTo>
                    <a:pt x="222081" y="46315"/>
                    <a:pt x="226382" y="48828"/>
                    <a:pt x="227485" y="53030"/>
                  </a:cubicBezTo>
                  <a:cubicBezTo>
                    <a:pt x="228588" y="57232"/>
                    <a:pt x="226075" y="61533"/>
                    <a:pt x="221873" y="62636"/>
                  </a:cubicBezTo>
                  <a:lnTo>
                    <a:pt x="173687" y="75008"/>
                  </a:lnTo>
                  <a:cubicBezTo>
                    <a:pt x="173046" y="75164"/>
                    <a:pt x="172389" y="75243"/>
                    <a:pt x="171730" y="75243"/>
                  </a:cubicBezTo>
                  <a:cubicBezTo>
                    <a:pt x="167405" y="75217"/>
                    <a:pt x="163920" y="71691"/>
                    <a:pt x="163946" y="67366"/>
                  </a:cubicBezTo>
                  <a:cubicBezTo>
                    <a:pt x="163967" y="63830"/>
                    <a:pt x="166354" y="60748"/>
                    <a:pt x="169772" y="59843"/>
                  </a:cubicBezTo>
                  <a:close/>
                  <a:moveTo>
                    <a:pt x="169667" y="108211"/>
                  </a:moveTo>
                  <a:lnTo>
                    <a:pt x="217983" y="95786"/>
                  </a:lnTo>
                  <a:cubicBezTo>
                    <a:pt x="222179" y="94712"/>
                    <a:pt x="226450" y="97242"/>
                    <a:pt x="227524" y="101437"/>
                  </a:cubicBezTo>
                  <a:cubicBezTo>
                    <a:pt x="228598" y="105632"/>
                    <a:pt x="226068" y="109904"/>
                    <a:pt x="221873" y="110978"/>
                  </a:cubicBezTo>
                  <a:lnTo>
                    <a:pt x="173687" y="123377"/>
                  </a:lnTo>
                  <a:cubicBezTo>
                    <a:pt x="173046" y="123532"/>
                    <a:pt x="172389" y="123611"/>
                    <a:pt x="171730" y="123612"/>
                  </a:cubicBezTo>
                  <a:cubicBezTo>
                    <a:pt x="167405" y="123586"/>
                    <a:pt x="163920" y="120059"/>
                    <a:pt x="163946" y="115734"/>
                  </a:cubicBezTo>
                  <a:cubicBezTo>
                    <a:pt x="163967" y="112199"/>
                    <a:pt x="166354" y="109116"/>
                    <a:pt x="169772" y="108211"/>
                  </a:cubicBezTo>
                  <a:close/>
                  <a:moveTo>
                    <a:pt x="128556" y="166107"/>
                  </a:moveTo>
                  <a:cubicBezTo>
                    <a:pt x="127664" y="169560"/>
                    <a:pt x="124552" y="171974"/>
                    <a:pt x="120986" y="171980"/>
                  </a:cubicBezTo>
                  <a:cubicBezTo>
                    <a:pt x="120326" y="171979"/>
                    <a:pt x="119669" y="171900"/>
                    <a:pt x="119028" y="171745"/>
                  </a:cubicBezTo>
                  <a:lnTo>
                    <a:pt x="70295" y="159216"/>
                  </a:lnTo>
                  <a:cubicBezTo>
                    <a:pt x="66107" y="158134"/>
                    <a:pt x="63588" y="153863"/>
                    <a:pt x="64669" y="149675"/>
                  </a:cubicBezTo>
                  <a:cubicBezTo>
                    <a:pt x="65751" y="145487"/>
                    <a:pt x="70022" y="142969"/>
                    <a:pt x="74210" y="144050"/>
                  </a:cubicBezTo>
                  <a:lnTo>
                    <a:pt x="122918" y="156605"/>
                  </a:lnTo>
                  <a:cubicBezTo>
                    <a:pt x="127092" y="157681"/>
                    <a:pt x="129612" y="161928"/>
                    <a:pt x="128556" y="166107"/>
                  </a:cubicBezTo>
                  <a:close/>
                  <a:moveTo>
                    <a:pt x="64682" y="52925"/>
                  </a:moveTo>
                  <a:cubicBezTo>
                    <a:pt x="65758" y="48739"/>
                    <a:pt x="70022" y="46215"/>
                    <a:pt x="74210" y="47287"/>
                  </a:cubicBezTo>
                  <a:lnTo>
                    <a:pt x="102923" y="54727"/>
                  </a:lnTo>
                  <a:cubicBezTo>
                    <a:pt x="107104" y="55833"/>
                    <a:pt x="109596" y="60120"/>
                    <a:pt x="108489" y="64300"/>
                  </a:cubicBezTo>
                  <a:cubicBezTo>
                    <a:pt x="107587" y="67709"/>
                    <a:pt x="104517" y="70095"/>
                    <a:pt x="100991" y="70127"/>
                  </a:cubicBezTo>
                  <a:cubicBezTo>
                    <a:pt x="100332" y="70126"/>
                    <a:pt x="99675" y="70048"/>
                    <a:pt x="99034" y="69892"/>
                  </a:cubicBezTo>
                  <a:lnTo>
                    <a:pt x="70295" y="62453"/>
                  </a:lnTo>
                  <a:cubicBezTo>
                    <a:pt x="66118" y="61366"/>
                    <a:pt x="63608" y="57105"/>
                    <a:pt x="64682" y="52925"/>
                  </a:cubicBezTo>
                  <a:close/>
                  <a:moveTo>
                    <a:pt x="64682" y="101294"/>
                  </a:moveTo>
                  <a:cubicBezTo>
                    <a:pt x="65758" y="97107"/>
                    <a:pt x="70022" y="94583"/>
                    <a:pt x="74210" y="95656"/>
                  </a:cubicBezTo>
                  <a:lnTo>
                    <a:pt x="122918" y="108211"/>
                  </a:lnTo>
                  <a:cubicBezTo>
                    <a:pt x="127098" y="109318"/>
                    <a:pt x="129591" y="113604"/>
                    <a:pt x="128484" y="117785"/>
                  </a:cubicBezTo>
                  <a:cubicBezTo>
                    <a:pt x="127582" y="121194"/>
                    <a:pt x="124512" y="123579"/>
                    <a:pt x="120986" y="123612"/>
                  </a:cubicBezTo>
                  <a:cubicBezTo>
                    <a:pt x="120326" y="123611"/>
                    <a:pt x="119669" y="123532"/>
                    <a:pt x="119028" y="123377"/>
                  </a:cubicBezTo>
                  <a:lnTo>
                    <a:pt x="70295" y="110847"/>
                  </a:lnTo>
                  <a:cubicBezTo>
                    <a:pt x="66108" y="109762"/>
                    <a:pt x="63595" y="105488"/>
                    <a:pt x="64680" y="101301"/>
                  </a:cubicBezTo>
                  <a:cubicBezTo>
                    <a:pt x="64681" y="101299"/>
                    <a:pt x="64682" y="101296"/>
                    <a:pt x="64682" y="101294"/>
                  </a:cubicBezTo>
                  <a:close/>
                </a:path>
              </a:pathLst>
            </a:custGeom>
            <a:gradFill>
              <a:gsLst>
                <a:gs pos="30000">
                  <a:schemeClr val="bg1"/>
                </a:gs>
                <a:gs pos="100000">
                  <a:schemeClr val="bg1">
                    <a:alpha val="50000"/>
                  </a:schemeClr>
                </a:gs>
              </a:gsLst>
              <a:lin ang="2700000" scaled="0"/>
            </a:gradFill>
            <a:ln>
              <a:noFill/>
            </a:ln>
          </p:spPr>
          <p:txBody>
            <a:bodyPr/>
            <a:lstStyle/>
            <a:p>
              <a:endParaRPr lang="zh-CN" altLang="en-US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9" name="任意多边形: 形状 48"/>
            <p:cNvSpPr/>
            <p:nvPr>
              <p:custDataLst>
                <p:tags r:id="rId22"/>
              </p:custDataLst>
            </p:nvPr>
          </p:nvSpPr>
          <p:spPr>
            <a:xfrm>
              <a:off x="841827" y="1652555"/>
              <a:ext cx="292350" cy="196635"/>
            </a:xfrm>
            <a:custGeom>
              <a:avLst/>
              <a:gdLst>
                <a:gd name="connsiteX0" fmla="*/ 292350 w 292350"/>
                <a:gd name="connsiteY0" fmla="*/ 8697 h 196635"/>
                <a:gd name="connsiteX1" fmla="*/ 291958 w 292350"/>
                <a:gd name="connsiteY1" fmla="*/ 6530 h 196635"/>
                <a:gd name="connsiteX2" fmla="*/ 290105 w 292350"/>
                <a:gd name="connsiteY2" fmla="*/ 3163 h 196635"/>
                <a:gd name="connsiteX3" fmla="*/ 288800 w 292350"/>
                <a:gd name="connsiteY3" fmla="*/ 1936 h 196635"/>
                <a:gd name="connsiteX4" fmla="*/ 282039 w 292350"/>
                <a:gd name="connsiteY4" fmla="*/ 31 h 196635"/>
                <a:gd name="connsiteX5" fmla="*/ 275488 w 292350"/>
                <a:gd name="connsiteY5" fmla="*/ 2797 h 196635"/>
                <a:gd name="connsiteX6" fmla="*/ 273347 w 292350"/>
                <a:gd name="connsiteY6" fmla="*/ 5851 h 196635"/>
                <a:gd name="connsiteX7" fmla="*/ 272538 w 292350"/>
                <a:gd name="connsiteY7" fmla="*/ 9976 h 196635"/>
                <a:gd name="connsiteX8" fmla="*/ 272538 w 292350"/>
                <a:gd name="connsiteY8" fmla="*/ 97080 h 196635"/>
                <a:gd name="connsiteX9" fmla="*/ 254971 w 292350"/>
                <a:gd name="connsiteY9" fmla="*/ 118693 h 196635"/>
                <a:gd name="connsiteX10" fmla="*/ 146175 w 292350"/>
                <a:gd name="connsiteY10" fmla="*/ 145031 h 196635"/>
                <a:gd name="connsiteX11" fmla="*/ 37457 w 292350"/>
                <a:gd name="connsiteY11" fmla="*/ 118693 h 196635"/>
                <a:gd name="connsiteX12" fmla="*/ 19890 w 292350"/>
                <a:gd name="connsiteY12" fmla="*/ 97080 h 196635"/>
                <a:gd name="connsiteX13" fmla="*/ 19890 w 292350"/>
                <a:gd name="connsiteY13" fmla="*/ 10080 h 196635"/>
                <a:gd name="connsiteX14" fmla="*/ 10441 w 292350"/>
                <a:gd name="connsiteY14" fmla="*/ 135 h 196635"/>
                <a:gd name="connsiteX15" fmla="*/ 62 w 292350"/>
                <a:gd name="connsiteY15" fmla="*/ 8074 h 196635"/>
                <a:gd name="connsiteX16" fmla="*/ 0 w 292350"/>
                <a:gd name="connsiteY16" fmla="*/ 8697 h 196635"/>
                <a:gd name="connsiteX17" fmla="*/ 0 w 292350"/>
                <a:gd name="connsiteY17" fmla="*/ 154872 h 196635"/>
                <a:gd name="connsiteX18" fmla="*/ 2897 w 292350"/>
                <a:gd name="connsiteY18" fmla="*/ 170194 h 196635"/>
                <a:gd name="connsiteX19" fmla="*/ 41764 w 292350"/>
                <a:gd name="connsiteY19" fmla="*/ 196636 h 196635"/>
                <a:gd name="connsiteX20" fmla="*/ 250586 w 292350"/>
                <a:gd name="connsiteY20" fmla="*/ 196636 h 196635"/>
                <a:gd name="connsiteX21" fmla="*/ 292350 w 292350"/>
                <a:gd name="connsiteY21" fmla="*/ 154872 h 196635"/>
                <a:gd name="connsiteX22" fmla="*/ 292350 w 292350"/>
                <a:gd name="connsiteY22" fmla="*/ 10628 h 196635"/>
                <a:gd name="connsiteX23" fmla="*/ 292350 w 292350"/>
                <a:gd name="connsiteY23" fmla="*/ 8697 h 196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92350" h="196635">
                  <a:moveTo>
                    <a:pt x="292350" y="8697"/>
                  </a:moveTo>
                  <a:cubicBezTo>
                    <a:pt x="292282" y="7965"/>
                    <a:pt x="292151" y="7240"/>
                    <a:pt x="291958" y="6530"/>
                  </a:cubicBezTo>
                  <a:cubicBezTo>
                    <a:pt x="291586" y="5289"/>
                    <a:pt x="290955" y="4141"/>
                    <a:pt x="290105" y="3163"/>
                  </a:cubicBezTo>
                  <a:cubicBezTo>
                    <a:pt x="289723" y="2701"/>
                    <a:pt x="289284" y="2289"/>
                    <a:pt x="288800" y="1936"/>
                  </a:cubicBezTo>
                  <a:cubicBezTo>
                    <a:pt x="286844" y="519"/>
                    <a:pt x="284448" y="-156"/>
                    <a:pt x="282039" y="31"/>
                  </a:cubicBezTo>
                  <a:cubicBezTo>
                    <a:pt x="279605" y="183"/>
                    <a:pt x="277295" y="1159"/>
                    <a:pt x="275488" y="2797"/>
                  </a:cubicBezTo>
                  <a:cubicBezTo>
                    <a:pt x="274573" y="3658"/>
                    <a:pt x="273844" y="4698"/>
                    <a:pt x="273347" y="5851"/>
                  </a:cubicBezTo>
                  <a:cubicBezTo>
                    <a:pt x="272809" y="7160"/>
                    <a:pt x="272534" y="8561"/>
                    <a:pt x="272538" y="9976"/>
                  </a:cubicBezTo>
                  <a:lnTo>
                    <a:pt x="272538" y="97080"/>
                  </a:lnTo>
                  <a:cubicBezTo>
                    <a:pt x="272390" y="107482"/>
                    <a:pt x="265123" y="116423"/>
                    <a:pt x="254971" y="118693"/>
                  </a:cubicBezTo>
                  <a:lnTo>
                    <a:pt x="146175" y="145031"/>
                  </a:lnTo>
                  <a:lnTo>
                    <a:pt x="37457" y="118693"/>
                  </a:lnTo>
                  <a:cubicBezTo>
                    <a:pt x="27305" y="116423"/>
                    <a:pt x="20038" y="107482"/>
                    <a:pt x="19890" y="97080"/>
                  </a:cubicBezTo>
                  <a:lnTo>
                    <a:pt x="19890" y="10080"/>
                  </a:lnTo>
                  <a:cubicBezTo>
                    <a:pt x="20007" y="4732"/>
                    <a:pt x="15788" y="291"/>
                    <a:pt x="10441" y="135"/>
                  </a:cubicBezTo>
                  <a:cubicBezTo>
                    <a:pt x="5382" y="-539"/>
                    <a:pt x="735" y="3016"/>
                    <a:pt x="62" y="8074"/>
                  </a:cubicBezTo>
                  <a:cubicBezTo>
                    <a:pt x="34" y="8281"/>
                    <a:pt x="13" y="8489"/>
                    <a:pt x="0" y="8697"/>
                  </a:cubicBezTo>
                  <a:lnTo>
                    <a:pt x="0" y="154872"/>
                  </a:lnTo>
                  <a:cubicBezTo>
                    <a:pt x="14" y="160114"/>
                    <a:pt x="996" y="165308"/>
                    <a:pt x="2897" y="170194"/>
                  </a:cubicBezTo>
                  <a:cubicBezTo>
                    <a:pt x="9192" y="186155"/>
                    <a:pt x="24607" y="196642"/>
                    <a:pt x="41764" y="196636"/>
                  </a:cubicBezTo>
                  <a:lnTo>
                    <a:pt x="250586" y="196636"/>
                  </a:lnTo>
                  <a:cubicBezTo>
                    <a:pt x="273652" y="196636"/>
                    <a:pt x="292350" y="177937"/>
                    <a:pt x="292350" y="154872"/>
                  </a:cubicBezTo>
                  <a:lnTo>
                    <a:pt x="292350" y="10628"/>
                  </a:lnTo>
                  <a:lnTo>
                    <a:pt x="292350" y="8697"/>
                  </a:lnTo>
                  <a:close/>
                </a:path>
              </a:pathLst>
            </a:custGeom>
            <a:gradFill>
              <a:gsLst>
                <a:gs pos="30000">
                  <a:schemeClr val="bg1"/>
                </a:gs>
                <a:gs pos="100000">
                  <a:schemeClr val="bg1">
                    <a:alpha val="50000"/>
                  </a:schemeClr>
                </a:gs>
              </a:gsLst>
              <a:lin ang="2700000" scaled="0"/>
            </a:gradFill>
            <a:ln>
              <a:noFill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endParaRPr lang="zh-CN" altLang="en-US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53" name="图形 51"/>
          <p:cNvSpPr/>
          <p:nvPr>
            <p:custDataLst>
              <p:tags r:id="rId14"/>
            </p:custDataLst>
          </p:nvPr>
        </p:nvSpPr>
        <p:spPr>
          <a:xfrm>
            <a:off x="785186" y="5070180"/>
            <a:ext cx="405633" cy="405633"/>
          </a:xfrm>
          <a:custGeom>
            <a:avLst/>
            <a:gdLst>
              <a:gd name="connsiteX0" fmla="*/ 828907 w 1666529"/>
              <a:gd name="connsiteY0" fmla="*/ 510506 h 1666528"/>
              <a:gd name="connsiteX1" fmla="*/ 500165 w 1666529"/>
              <a:gd name="connsiteY1" fmla="*/ 839250 h 1666528"/>
              <a:gd name="connsiteX2" fmla="*/ 828907 w 1666529"/>
              <a:gd name="connsiteY2" fmla="*/ 1167958 h 1666528"/>
              <a:gd name="connsiteX3" fmla="*/ 1157649 w 1666529"/>
              <a:gd name="connsiteY3" fmla="*/ 839250 h 1666528"/>
              <a:gd name="connsiteX4" fmla="*/ 828907 w 1666529"/>
              <a:gd name="connsiteY4" fmla="*/ 510506 h 1666528"/>
              <a:gd name="connsiteX5" fmla="*/ 828907 w 1666529"/>
              <a:gd name="connsiteY5" fmla="*/ 1127815 h 1666528"/>
              <a:gd name="connsiteX6" fmla="*/ 540345 w 1666529"/>
              <a:gd name="connsiteY6" fmla="*/ 839252 h 1666528"/>
              <a:gd name="connsiteX7" fmla="*/ 828907 w 1666529"/>
              <a:gd name="connsiteY7" fmla="*/ 550654 h 1666528"/>
              <a:gd name="connsiteX8" fmla="*/ 1117468 w 1666529"/>
              <a:gd name="connsiteY8" fmla="*/ 839252 h 1666528"/>
              <a:gd name="connsiteX9" fmla="*/ 828907 w 1666529"/>
              <a:gd name="connsiteY9" fmla="*/ 1127815 h 1666528"/>
              <a:gd name="connsiteX10" fmla="*/ 833299 w 1666529"/>
              <a:gd name="connsiteY10" fmla="*/ 0 h 1666528"/>
              <a:gd name="connsiteX11" fmla="*/ 0 w 1666529"/>
              <a:gd name="connsiteY11" fmla="*/ 833263 h 1666528"/>
              <a:gd name="connsiteX12" fmla="*/ 833299 w 1666529"/>
              <a:gd name="connsiteY12" fmla="*/ 1666528 h 1666528"/>
              <a:gd name="connsiteX13" fmla="*/ 1666530 w 1666529"/>
              <a:gd name="connsiteY13" fmla="*/ 833263 h 1666528"/>
              <a:gd name="connsiteX14" fmla="*/ 833299 w 1666529"/>
              <a:gd name="connsiteY14" fmla="*/ 0 h 1666528"/>
              <a:gd name="connsiteX15" fmla="*/ 347594 w 1666529"/>
              <a:gd name="connsiteY15" fmla="*/ 1217774 h 1666528"/>
              <a:gd name="connsiteX16" fmla="*/ 245904 w 1666529"/>
              <a:gd name="connsiteY16" fmla="*/ 1218804 h 1666528"/>
              <a:gd name="connsiteX17" fmla="*/ 270776 w 1666529"/>
              <a:gd name="connsiteY17" fmla="*/ 733804 h 1666528"/>
              <a:gd name="connsiteX18" fmla="*/ 174542 w 1666529"/>
              <a:gd name="connsiteY18" fmla="*/ 411651 h 1666528"/>
              <a:gd name="connsiteX19" fmla="*/ 200904 w 1666529"/>
              <a:gd name="connsiteY19" fmla="*/ 411651 h 1666528"/>
              <a:gd name="connsiteX20" fmla="*/ 210543 w 1666529"/>
              <a:gd name="connsiteY20" fmla="*/ 599442 h 1666528"/>
              <a:gd name="connsiteX21" fmla="*/ 236125 w 1666529"/>
              <a:gd name="connsiteY21" fmla="*/ 599442 h 1666528"/>
              <a:gd name="connsiteX22" fmla="*/ 245691 w 1666529"/>
              <a:gd name="connsiteY22" fmla="*/ 411651 h 1666528"/>
              <a:gd name="connsiteX23" fmla="*/ 272124 w 1666529"/>
              <a:gd name="connsiteY23" fmla="*/ 411651 h 1666528"/>
              <a:gd name="connsiteX24" fmla="*/ 281690 w 1666529"/>
              <a:gd name="connsiteY24" fmla="*/ 599442 h 1666528"/>
              <a:gd name="connsiteX25" fmla="*/ 306847 w 1666529"/>
              <a:gd name="connsiteY25" fmla="*/ 599442 h 1666528"/>
              <a:gd name="connsiteX26" fmla="*/ 316412 w 1666529"/>
              <a:gd name="connsiteY26" fmla="*/ 411651 h 1666528"/>
              <a:gd name="connsiteX27" fmla="*/ 342847 w 1666529"/>
              <a:gd name="connsiteY27" fmla="*/ 411651 h 1666528"/>
              <a:gd name="connsiteX28" fmla="*/ 352411 w 1666529"/>
              <a:gd name="connsiteY28" fmla="*/ 599442 h 1666528"/>
              <a:gd name="connsiteX29" fmla="*/ 376502 w 1666529"/>
              <a:gd name="connsiteY29" fmla="*/ 599442 h 1666528"/>
              <a:gd name="connsiteX30" fmla="*/ 386141 w 1666529"/>
              <a:gd name="connsiteY30" fmla="*/ 411651 h 1666528"/>
              <a:gd name="connsiteX31" fmla="*/ 412505 w 1666529"/>
              <a:gd name="connsiteY31" fmla="*/ 411651 h 1666528"/>
              <a:gd name="connsiteX32" fmla="*/ 315846 w 1666529"/>
              <a:gd name="connsiteY32" fmla="*/ 733874 h 1666528"/>
              <a:gd name="connsiteX33" fmla="*/ 347594 w 1666529"/>
              <a:gd name="connsiteY33" fmla="*/ 1217774 h 1666528"/>
              <a:gd name="connsiteX34" fmla="*/ 828907 w 1666529"/>
              <a:gd name="connsiteY34" fmla="*/ 1270850 h 1666528"/>
              <a:gd name="connsiteX35" fmla="*/ 397272 w 1666529"/>
              <a:gd name="connsiteY35" fmla="*/ 839250 h 1666528"/>
              <a:gd name="connsiteX36" fmla="*/ 828907 w 1666529"/>
              <a:gd name="connsiteY36" fmla="*/ 407611 h 1666528"/>
              <a:gd name="connsiteX37" fmla="*/ 1260545 w 1666529"/>
              <a:gd name="connsiteY37" fmla="*/ 839250 h 1666528"/>
              <a:gd name="connsiteX38" fmla="*/ 828907 w 1666529"/>
              <a:gd name="connsiteY38" fmla="*/ 1270850 h 1666528"/>
              <a:gd name="connsiteX39" fmla="*/ 1390509 w 1666529"/>
              <a:gd name="connsiteY39" fmla="*/ 743090 h 1666528"/>
              <a:gd name="connsiteX40" fmla="*/ 1418926 w 1666529"/>
              <a:gd name="connsiteY40" fmla="*/ 1228087 h 1666528"/>
              <a:gd name="connsiteX41" fmla="*/ 1316954 w 1666529"/>
              <a:gd name="connsiteY41" fmla="*/ 1227095 h 1666528"/>
              <a:gd name="connsiteX42" fmla="*/ 1345372 w 1666529"/>
              <a:gd name="connsiteY42" fmla="*/ 743161 h 1666528"/>
              <a:gd name="connsiteX43" fmla="*/ 1235462 w 1666529"/>
              <a:gd name="connsiteY43" fmla="*/ 569255 h 1666528"/>
              <a:gd name="connsiteX44" fmla="*/ 1367766 w 1666529"/>
              <a:gd name="connsiteY44" fmla="*/ 392730 h 1666528"/>
              <a:gd name="connsiteX45" fmla="*/ 1499997 w 1666529"/>
              <a:gd name="connsiteY45" fmla="*/ 569255 h 1666528"/>
              <a:gd name="connsiteX46" fmla="*/ 1390509 w 1666529"/>
              <a:gd name="connsiteY46" fmla="*/ 743090 h 16665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1666529" h="1666528">
                <a:moveTo>
                  <a:pt x="828907" y="510506"/>
                </a:moveTo>
                <a:cubicBezTo>
                  <a:pt x="647351" y="510506"/>
                  <a:pt x="500165" y="657695"/>
                  <a:pt x="500165" y="839250"/>
                </a:cubicBezTo>
                <a:cubicBezTo>
                  <a:pt x="500165" y="1020807"/>
                  <a:pt x="647349" y="1167958"/>
                  <a:pt x="828907" y="1167958"/>
                </a:cubicBezTo>
                <a:cubicBezTo>
                  <a:pt x="1010462" y="1167958"/>
                  <a:pt x="1157649" y="1020807"/>
                  <a:pt x="1157649" y="839250"/>
                </a:cubicBezTo>
                <a:cubicBezTo>
                  <a:pt x="1157649" y="657694"/>
                  <a:pt x="1010462" y="510506"/>
                  <a:pt x="828907" y="510506"/>
                </a:cubicBezTo>
                <a:close/>
                <a:moveTo>
                  <a:pt x="828907" y="1127815"/>
                </a:moveTo>
                <a:cubicBezTo>
                  <a:pt x="669531" y="1127815"/>
                  <a:pt x="540345" y="998625"/>
                  <a:pt x="540345" y="839252"/>
                </a:cubicBezTo>
                <a:cubicBezTo>
                  <a:pt x="540345" y="679876"/>
                  <a:pt x="669533" y="550654"/>
                  <a:pt x="828907" y="550654"/>
                </a:cubicBezTo>
                <a:cubicBezTo>
                  <a:pt x="988282" y="550654"/>
                  <a:pt x="1117468" y="679876"/>
                  <a:pt x="1117468" y="839252"/>
                </a:cubicBezTo>
                <a:cubicBezTo>
                  <a:pt x="1117468" y="998627"/>
                  <a:pt x="988280" y="1127815"/>
                  <a:pt x="828907" y="1127815"/>
                </a:cubicBezTo>
                <a:close/>
                <a:moveTo>
                  <a:pt x="833299" y="0"/>
                </a:moveTo>
                <a:cubicBezTo>
                  <a:pt x="373104" y="0"/>
                  <a:pt x="0" y="373066"/>
                  <a:pt x="0" y="833263"/>
                </a:cubicBezTo>
                <a:cubicBezTo>
                  <a:pt x="0" y="1293460"/>
                  <a:pt x="373102" y="1666528"/>
                  <a:pt x="833299" y="1666528"/>
                </a:cubicBezTo>
                <a:cubicBezTo>
                  <a:pt x="1293496" y="1666528"/>
                  <a:pt x="1666530" y="1293460"/>
                  <a:pt x="1666530" y="833263"/>
                </a:cubicBezTo>
                <a:cubicBezTo>
                  <a:pt x="1666528" y="373066"/>
                  <a:pt x="1293496" y="0"/>
                  <a:pt x="833299" y="0"/>
                </a:cubicBezTo>
                <a:close/>
                <a:moveTo>
                  <a:pt x="347594" y="1217774"/>
                </a:moveTo>
                <a:lnTo>
                  <a:pt x="245904" y="1218804"/>
                </a:lnTo>
                <a:lnTo>
                  <a:pt x="270776" y="733804"/>
                </a:lnTo>
                <a:cubicBezTo>
                  <a:pt x="127274" y="700424"/>
                  <a:pt x="163274" y="501614"/>
                  <a:pt x="174542" y="411651"/>
                </a:cubicBezTo>
                <a:lnTo>
                  <a:pt x="200904" y="411651"/>
                </a:lnTo>
                <a:lnTo>
                  <a:pt x="210543" y="599442"/>
                </a:lnTo>
                <a:lnTo>
                  <a:pt x="236125" y="599442"/>
                </a:lnTo>
                <a:lnTo>
                  <a:pt x="245691" y="411651"/>
                </a:lnTo>
                <a:lnTo>
                  <a:pt x="272124" y="411651"/>
                </a:lnTo>
                <a:lnTo>
                  <a:pt x="281690" y="599442"/>
                </a:lnTo>
                <a:lnTo>
                  <a:pt x="306847" y="599442"/>
                </a:lnTo>
                <a:lnTo>
                  <a:pt x="316412" y="411651"/>
                </a:lnTo>
                <a:lnTo>
                  <a:pt x="342847" y="411651"/>
                </a:lnTo>
                <a:lnTo>
                  <a:pt x="352411" y="599442"/>
                </a:lnTo>
                <a:lnTo>
                  <a:pt x="376502" y="599442"/>
                </a:lnTo>
                <a:lnTo>
                  <a:pt x="386141" y="411651"/>
                </a:lnTo>
                <a:lnTo>
                  <a:pt x="412505" y="411651"/>
                </a:lnTo>
                <a:cubicBezTo>
                  <a:pt x="420230" y="505014"/>
                  <a:pt x="459772" y="701064"/>
                  <a:pt x="315846" y="733874"/>
                </a:cubicBezTo>
                <a:lnTo>
                  <a:pt x="347594" y="1217774"/>
                </a:lnTo>
                <a:close/>
                <a:moveTo>
                  <a:pt x="828907" y="1270850"/>
                </a:moveTo>
                <a:cubicBezTo>
                  <a:pt x="590517" y="1270850"/>
                  <a:pt x="397272" y="1077602"/>
                  <a:pt x="397272" y="839250"/>
                </a:cubicBezTo>
                <a:cubicBezTo>
                  <a:pt x="397272" y="600860"/>
                  <a:pt x="590519" y="407611"/>
                  <a:pt x="828907" y="407611"/>
                </a:cubicBezTo>
                <a:cubicBezTo>
                  <a:pt x="1067296" y="407611"/>
                  <a:pt x="1260545" y="600860"/>
                  <a:pt x="1260545" y="839250"/>
                </a:cubicBezTo>
                <a:cubicBezTo>
                  <a:pt x="1260545" y="1077600"/>
                  <a:pt x="1067296" y="1270850"/>
                  <a:pt x="828907" y="1270850"/>
                </a:cubicBezTo>
                <a:close/>
                <a:moveTo>
                  <a:pt x="1390509" y="743090"/>
                </a:moveTo>
                <a:lnTo>
                  <a:pt x="1418926" y="1228087"/>
                </a:lnTo>
                <a:lnTo>
                  <a:pt x="1316954" y="1227095"/>
                </a:lnTo>
                <a:lnTo>
                  <a:pt x="1345372" y="743161"/>
                </a:lnTo>
                <a:cubicBezTo>
                  <a:pt x="1282940" y="728986"/>
                  <a:pt x="1235462" y="656527"/>
                  <a:pt x="1235462" y="569255"/>
                </a:cubicBezTo>
                <a:cubicBezTo>
                  <a:pt x="1235462" y="471745"/>
                  <a:pt x="1294703" y="392730"/>
                  <a:pt x="1367766" y="392730"/>
                </a:cubicBezTo>
                <a:cubicBezTo>
                  <a:pt x="1440756" y="392730"/>
                  <a:pt x="1499999" y="471745"/>
                  <a:pt x="1499997" y="569255"/>
                </a:cubicBezTo>
                <a:cubicBezTo>
                  <a:pt x="1499994" y="656277"/>
                  <a:pt x="1452726" y="728668"/>
                  <a:pt x="1390509" y="743090"/>
                </a:cubicBezTo>
                <a:close/>
              </a:path>
            </a:pathLst>
          </a:custGeom>
          <a:gradFill>
            <a:gsLst>
              <a:gs pos="30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2700000" scaled="0"/>
          </a:gradFill>
          <a:ln>
            <a:noFill/>
          </a:ln>
        </p:spPr>
        <p:txBody>
          <a:bodyPr/>
          <a:lstStyle/>
          <a:p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" name="椭圆 5"/>
          <p:cNvSpPr/>
          <p:nvPr>
            <p:custDataLst>
              <p:tags r:id="rId15"/>
            </p:custDataLst>
          </p:nvPr>
        </p:nvSpPr>
        <p:spPr>
          <a:xfrm>
            <a:off x="545278" y="1558204"/>
            <a:ext cx="885448" cy="885448"/>
          </a:xfrm>
          <a:prstGeom prst="ellipse">
            <a:avLst/>
          </a:prstGeom>
          <a:noFill/>
          <a:ln w="9525">
            <a:gradFill>
              <a:gsLst>
                <a:gs pos="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50000"/>
                    <a:lumOff val="50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27" name="Oval 69+"/>
          <p:cNvSpPr/>
          <p:nvPr>
            <p:custDataLst>
              <p:tags r:id="rId16"/>
            </p:custDataLst>
          </p:nvPr>
        </p:nvSpPr>
        <p:spPr>
          <a:xfrm>
            <a:off x="616527" y="1629453"/>
            <a:ext cx="742950" cy="742950"/>
          </a:xfrm>
          <a:prstGeom prst="ellipse">
            <a:avLst/>
          </a:prstGeom>
          <a:noFill/>
          <a:ln w="12700">
            <a:solidFill>
              <a:schemeClr val="accent1">
                <a:lumMod val="50000"/>
                <a:lumOff val="50000"/>
                <a:alpha val="70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28" name="椭圆 27"/>
          <p:cNvSpPr/>
          <p:nvPr>
            <p:custDataLst>
              <p:tags r:id="rId17"/>
            </p:custDataLst>
          </p:nvPr>
        </p:nvSpPr>
        <p:spPr>
          <a:xfrm>
            <a:off x="545278" y="3208526"/>
            <a:ext cx="885448" cy="885448"/>
          </a:xfrm>
          <a:prstGeom prst="ellipse">
            <a:avLst/>
          </a:prstGeom>
          <a:noFill/>
          <a:ln w="9525">
            <a:gradFill>
              <a:gsLst>
                <a:gs pos="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50000"/>
                    <a:lumOff val="50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29" name="Oval 69+"/>
          <p:cNvSpPr/>
          <p:nvPr>
            <p:custDataLst>
              <p:tags r:id="rId18"/>
            </p:custDataLst>
          </p:nvPr>
        </p:nvSpPr>
        <p:spPr>
          <a:xfrm>
            <a:off x="616527" y="3279775"/>
            <a:ext cx="742950" cy="742950"/>
          </a:xfrm>
          <a:prstGeom prst="ellipse">
            <a:avLst/>
          </a:prstGeom>
          <a:noFill/>
          <a:ln w="12700">
            <a:solidFill>
              <a:schemeClr val="accent1">
                <a:lumMod val="50000"/>
                <a:lumOff val="50000"/>
                <a:alpha val="70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30" name="椭圆 29"/>
          <p:cNvSpPr/>
          <p:nvPr>
            <p:custDataLst>
              <p:tags r:id="rId19"/>
            </p:custDataLst>
          </p:nvPr>
        </p:nvSpPr>
        <p:spPr>
          <a:xfrm>
            <a:off x="545278" y="4830272"/>
            <a:ext cx="885448" cy="885448"/>
          </a:xfrm>
          <a:prstGeom prst="ellipse">
            <a:avLst/>
          </a:prstGeom>
          <a:noFill/>
          <a:ln w="9525">
            <a:gradFill>
              <a:gsLst>
                <a:gs pos="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50000"/>
                    <a:lumOff val="50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31" name="Oval 69+"/>
          <p:cNvSpPr/>
          <p:nvPr>
            <p:custDataLst>
              <p:tags r:id="rId20"/>
            </p:custDataLst>
          </p:nvPr>
        </p:nvSpPr>
        <p:spPr>
          <a:xfrm>
            <a:off x="616527" y="4901521"/>
            <a:ext cx="742950" cy="742950"/>
          </a:xfrm>
          <a:prstGeom prst="ellipse">
            <a:avLst/>
          </a:prstGeom>
          <a:noFill/>
          <a:ln w="12700">
            <a:solidFill>
              <a:schemeClr val="accent1">
                <a:lumMod val="50000"/>
                <a:lumOff val="50000"/>
                <a:alpha val="70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6" grpId="0" animBg="1"/>
      <p:bldP spid="17" grpId="0" animBg="1"/>
      <p:bldP spid="18" grpId="0" animBg="1"/>
      <p:bldP spid="21" grpId="0"/>
      <p:bldP spid="22" grpId="0"/>
      <p:bldP spid="23" grpId="0"/>
      <p:bldP spid="24" grpId="0"/>
      <p:bldP spid="25" grpId="0"/>
      <p:bldP spid="26" grpId="0"/>
      <p:bldP spid="53" grpId="0" animBg="1"/>
      <p:bldP spid="6" grpId="0" animBg="1"/>
      <p:bldP spid="27" grpId="0" animBg="1"/>
      <p:bldP spid="28" grpId="0" animBg="1"/>
      <p:bldP spid="29" grpId="0" animBg="1"/>
      <p:bldP spid="30" grpId="0" animBg="1"/>
      <p:bldP spid="3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框 25" hidden="1"/>
          <p:cNvSpPr txBox="1"/>
          <p:nvPr/>
        </p:nvSpPr>
        <p:spPr>
          <a:xfrm>
            <a:off x="3311862" y="773237"/>
            <a:ext cx="608371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1500" b="0" i="0" u="none" strike="noStrike" kern="1200" cap="none" spc="0" normalizeH="0" baseline="0" noProof="0" dirty="0">
                <a:ln>
                  <a:noFill/>
                </a:ln>
                <a:solidFill>
                  <a:srgbClr val="4A9D21"/>
                </a:solidFill>
                <a:effectLst/>
                <a:uLnTx/>
                <a:uFillTx/>
                <a:latin typeface="Arial" panose="020B0604020202020204" pitchFamily="34" charset="0"/>
                <a:ea typeface="方正正大黑简体" panose="02000000000000000000" pitchFamily="2" charset="-122"/>
                <a:cs typeface="+mn-cs"/>
                <a:sym typeface="Arial" panose="020B0604020202020204" pitchFamily="34" charset="0"/>
              </a:rPr>
              <a:t>粮安天下</a:t>
            </a:r>
          </a:p>
        </p:txBody>
      </p:sp>
      <p:sp>
        <p:nvSpPr>
          <p:cNvPr id="27" name="文本框 26" hidden="1"/>
          <p:cNvSpPr txBox="1"/>
          <p:nvPr/>
        </p:nvSpPr>
        <p:spPr>
          <a:xfrm>
            <a:off x="2002571" y="3002258"/>
            <a:ext cx="81868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75BD42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共建</a:t>
            </a: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75BD42"/>
                </a:solidFill>
                <a:effectLst/>
                <a:uLnTx/>
                <a:uFillTx/>
                <a:latin typeface="Arial" panose="020B0604020202020204" pitchFamily="34" charset="0"/>
                <a:ea typeface="三极行楷简体-粗" panose="00000500000000000000" pitchFamily="2" charset="-122"/>
                <a:cs typeface="+mn-cs"/>
                <a:sym typeface="Arial" panose="020B0604020202020204" pitchFamily="34" charset="0"/>
              </a:rPr>
              <a:t>更好生活</a:t>
            </a: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75BD42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，共创</a:t>
            </a: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75BD42"/>
                </a:solidFill>
                <a:effectLst/>
                <a:uLnTx/>
                <a:uFillTx/>
                <a:latin typeface="Arial" panose="020B0604020202020204" pitchFamily="34" charset="0"/>
                <a:ea typeface="三极行楷简体-粗" panose="00000500000000000000" pitchFamily="2" charset="-122"/>
                <a:cs typeface="+mn-cs"/>
                <a:sym typeface="Arial" panose="020B0604020202020204" pitchFamily="34" charset="0"/>
              </a:rPr>
              <a:t>美好未来</a:t>
            </a:r>
          </a:p>
        </p:txBody>
      </p:sp>
      <p:sp>
        <p:nvSpPr>
          <p:cNvPr id="72" name="任意多边形: 形状 71"/>
          <p:cNvSpPr/>
          <p:nvPr/>
        </p:nvSpPr>
        <p:spPr>
          <a:xfrm>
            <a:off x="-5680" y="1071360"/>
            <a:ext cx="3812468" cy="3104303"/>
          </a:xfrm>
          <a:custGeom>
            <a:avLst/>
            <a:gdLst>
              <a:gd name="connsiteX0" fmla="*/ 0 w 2355534"/>
              <a:gd name="connsiteY0" fmla="*/ 0 h 1917994"/>
              <a:gd name="connsiteX1" fmla="*/ 21430 w 2355534"/>
              <a:gd name="connsiteY1" fmla="*/ 8394 h 1917994"/>
              <a:gd name="connsiteX2" fmla="*/ 744038 w 2355534"/>
              <a:gd name="connsiteY2" fmla="*/ 622868 h 1917994"/>
              <a:gd name="connsiteX3" fmla="*/ 2355534 w 2355534"/>
              <a:gd name="connsiteY3" fmla="*/ 845235 h 1917994"/>
              <a:gd name="connsiteX4" fmla="*/ 285749 w 2355534"/>
              <a:gd name="connsiteY4" fmla="*/ 885661 h 1917994"/>
              <a:gd name="connsiteX5" fmla="*/ 485774 w 2355534"/>
              <a:gd name="connsiteY5" fmla="*/ 1423823 h 1917994"/>
              <a:gd name="connsiteX6" fmla="*/ 571499 w 2355534"/>
              <a:gd name="connsiteY6" fmla="*/ 1766724 h 1917994"/>
              <a:gd name="connsiteX7" fmla="*/ 16022 w 2355534"/>
              <a:gd name="connsiteY7" fmla="*/ 1917994 h 1917994"/>
              <a:gd name="connsiteX8" fmla="*/ 0 w 2355534"/>
              <a:gd name="connsiteY8" fmla="*/ 1917396 h 1917994"/>
              <a:gd name="connsiteX9" fmla="*/ 0 w 2355534"/>
              <a:gd name="connsiteY9" fmla="*/ 0 h 1917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355534" h="1917992">
                <a:moveTo>
                  <a:pt x="0" y="0"/>
                </a:moveTo>
                <a:lnTo>
                  <a:pt x="21430" y="8394"/>
                </a:lnTo>
                <a:cubicBezTo>
                  <a:pt x="182016" y="93003"/>
                  <a:pt x="367737" y="452034"/>
                  <a:pt x="744038" y="622868"/>
                </a:cubicBezTo>
                <a:cubicBezTo>
                  <a:pt x="1189564" y="825129"/>
                  <a:pt x="2094675" y="935661"/>
                  <a:pt x="2355534" y="845235"/>
                </a:cubicBezTo>
                <a:cubicBezTo>
                  <a:pt x="1733949" y="1064838"/>
                  <a:pt x="597376" y="789230"/>
                  <a:pt x="285749" y="885661"/>
                </a:cubicBezTo>
                <a:cubicBezTo>
                  <a:pt x="-25878" y="982092"/>
                  <a:pt x="261937" y="1315080"/>
                  <a:pt x="485774" y="1423823"/>
                </a:cubicBezTo>
                <a:cubicBezTo>
                  <a:pt x="709611" y="1532566"/>
                  <a:pt x="696911" y="1699255"/>
                  <a:pt x="571499" y="1766724"/>
                </a:cubicBezTo>
                <a:cubicBezTo>
                  <a:pt x="493117" y="1808892"/>
                  <a:pt x="230249" y="1914932"/>
                  <a:pt x="16022" y="1917994"/>
                </a:cubicBezTo>
                <a:lnTo>
                  <a:pt x="0" y="191739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7DB149">
                  <a:lumMod val="60000"/>
                  <a:lumOff val="40000"/>
                </a:srgbClr>
              </a:gs>
              <a:gs pos="100000">
                <a:srgbClr val="AED17F">
                  <a:lumMod val="60000"/>
                  <a:lumOff val="40000"/>
                </a:srgbClr>
              </a:gs>
              <a:gs pos="56000">
                <a:srgbClr val="AED17F">
                  <a:lumMod val="30000"/>
                  <a:lumOff val="70000"/>
                  <a:alpha val="0"/>
                </a:srgbClr>
              </a:gs>
            </a:gsLst>
            <a:lin ang="5400000" scaled="1"/>
          </a:gradFill>
          <a:ln w="1905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方正正大黑简体" panose="02000000000000000000" pitchFamily="2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73" name="任意多边形: 形状 72"/>
          <p:cNvSpPr/>
          <p:nvPr/>
        </p:nvSpPr>
        <p:spPr>
          <a:xfrm flipH="1">
            <a:off x="8427059" y="1071360"/>
            <a:ext cx="3812468" cy="3104303"/>
          </a:xfrm>
          <a:custGeom>
            <a:avLst/>
            <a:gdLst>
              <a:gd name="connsiteX0" fmla="*/ 0 w 2355534"/>
              <a:gd name="connsiteY0" fmla="*/ 0 h 1917994"/>
              <a:gd name="connsiteX1" fmla="*/ 21430 w 2355534"/>
              <a:gd name="connsiteY1" fmla="*/ 8394 h 1917994"/>
              <a:gd name="connsiteX2" fmla="*/ 744038 w 2355534"/>
              <a:gd name="connsiteY2" fmla="*/ 622868 h 1917994"/>
              <a:gd name="connsiteX3" fmla="*/ 2355534 w 2355534"/>
              <a:gd name="connsiteY3" fmla="*/ 845235 h 1917994"/>
              <a:gd name="connsiteX4" fmla="*/ 285749 w 2355534"/>
              <a:gd name="connsiteY4" fmla="*/ 885661 h 1917994"/>
              <a:gd name="connsiteX5" fmla="*/ 485774 w 2355534"/>
              <a:gd name="connsiteY5" fmla="*/ 1423823 h 1917994"/>
              <a:gd name="connsiteX6" fmla="*/ 571499 w 2355534"/>
              <a:gd name="connsiteY6" fmla="*/ 1766724 h 1917994"/>
              <a:gd name="connsiteX7" fmla="*/ 16022 w 2355534"/>
              <a:gd name="connsiteY7" fmla="*/ 1917994 h 1917994"/>
              <a:gd name="connsiteX8" fmla="*/ 0 w 2355534"/>
              <a:gd name="connsiteY8" fmla="*/ 1917396 h 1917994"/>
              <a:gd name="connsiteX9" fmla="*/ 0 w 2355534"/>
              <a:gd name="connsiteY9" fmla="*/ 0 h 1917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355534" h="1917992">
                <a:moveTo>
                  <a:pt x="0" y="0"/>
                </a:moveTo>
                <a:lnTo>
                  <a:pt x="21430" y="8394"/>
                </a:lnTo>
                <a:cubicBezTo>
                  <a:pt x="182016" y="93003"/>
                  <a:pt x="367737" y="452034"/>
                  <a:pt x="744038" y="622868"/>
                </a:cubicBezTo>
                <a:cubicBezTo>
                  <a:pt x="1189564" y="825129"/>
                  <a:pt x="2094675" y="935661"/>
                  <a:pt x="2355534" y="845235"/>
                </a:cubicBezTo>
                <a:cubicBezTo>
                  <a:pt x="1733949" y="1064838"/>
                  <a:pt x="597376" y="789230"/>
                  <a:pt x="285749" y="885661"/>
                </a:cubicBezTo>
                <a:cubicBezTo>
                  <a:pt x="-25878" y="982092"/>
                  <a:pt x="261937" y="1315080"/>
                  <a:pt x="485774" y="1423823"/>
                </a:cubicBezTo>
                <a:cubicBezTo>
                  <a:pt x="709611" y="1532566"/>
                  <a:pt x="696911" y="1699255"/>
                  <a:pt x="571499" y="1766724"/>
                </a:cubicBezTo>
                <a:cubicBezTo>
                  <a:pt x="493117" y="1808892"/>
                  <a:pt x="230249" y="1914932"/>
                  <a:pt x="16022" y="1917994"/>
                </a:cubicBezTo>
                <a:lnTo>
                  <a:pt x="0" y="191739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7DB149">
                  <a:lumMod val="60000"/>
                  <a:lumOff val="40000"/>
                </a:srgbClr>
              </a:gs>
              <a:gs pos="100000">
                <a:srgbClr val="AED17F">
                  <a:lumMod val="60000"/>
                  <a:lumOff val="40000"/>
                </a:srgbClr>
              </a:gs>
              <a:gs pos="56000">
                <a:srgbClr val="AED17F">
                  <a:lumMod val="30000"/>
                  <a:lumOff val="70000"/>
                  <a:alpha val="0"/>
                </a:srgbClr>
              </a:gs>
            </a:gsLst>
            <a:lin ang="5400000" scaled="1"/>
          </a:gradFill>
          <a:ln w="1905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方正正大黑简体" panose="02000000000000000000" pitchFamily="2" charset="-122"/>
              <a:cs typeface="+mn-cs"/>
              <a:sym typeface="Arial" panose="020B0604020202020204" pitchFamily="34" charset="0"/>
            </a:endParaRPr>
          </a:p>
        </p:txBody>
      </p:sp>
      <p:pic>
        <p:nvPicPr>
          <p:cNvPr id="117" name="图片 116" descr="黑暗中亮着灯&#10;&#10;低可信度描述已自动生成"/>
          <p:cNvPicPr>
            <a:picLocks noChangeAspect="1"/>
          </p:cNvPicPr>
          <p:nvPr/>
        </p:nvPicPr>
        <p:blipFill>
          <a:blip r:embed="rId2" cstate="screen"/>
          <a:srcRect/>
          <a:stretch>
            <a:fillRect/>
          </a:stretch>
        </p:blipFill>
        <p:spPr>
          <a:xfrm rot="5699801">
            <a:off x="865690" y="1128661"/>
            <a:ext cx="1914049" cy="590974"/>
          </a:xfrm>
          <a:prstGeom prst="rect">
            <a:avLst/>
          </a:prstGeom>
        </p:spPr>
      </p:pic>
      <p:pic>
        <p:nvPicPr>
          <p:cNvPr id="118" name="图片 117" descr="黑暗中亮着灯&#10;&#10;低可信度描述已自动生成"/>
          <p:cNvPicPr>
            <a:picLocks noChangeAspect="1"/>
          </p:cNvPicPr>
          <p:nvPr/>
        </p:nvPicPr>
        <p:blipFill>
          <a:blip r:embed="rId3" cstate="screen"/>
          <a:srcRect/>
          <a:stretch>
            <a:fillRect/>
          </a:stretch>
        </p:blipFill>
        <p:spPr>
          <a:xfrm>
            <a:off x="773566" y="4406147"/>
            <a:ext cx="2302829" cy="1220944"/>
          </a:xfrm>
          <a:prstGeom prst="rect">
            <a:avLst/>
          </a:prstGeom>
        </p:spPr>
      </p:pic>
      <p:pic>
        <p:nvPicPr>
          <p:cNvPr id="119" name="图片 118" descr="黑暗中亮着灯&#10;&#10;低可信度描述已自动生成"/>
          <p:cNvPicPr>
            <a:picLocks noChangeAspect="1"/>
          </p:cNvPicPr>
          <p:nvPr/>
        </p:nvPicPr>
        <p:blipFill>
          <a:blip r:embed="rId2" cstate="screen"/>
          <a:srcRect/>
          <a:stretch>
            <a:fillRect/>
          </a:stretch>
        </p:blipFill>
        <p:spPr>
          <a:xfrm>
            <a:off x="9562348" y="515940"/>
            <a:ext cx="2812374" cy="868336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567788" y="-69130"/>
            <a:ext cx="3056423" cy="3171930"/>
          </a:xfrm>
          <a:prstGeom prst="rect">
            <a:avLst/>
          </a:prstGeom>
          <a:noFill/>
          <a:effectLst/>
        </p:spPr>
        <p:txBody>
          <a:bodyPr wrap="none" lIns="108494" tIns="54247" rIns="108494" bIns="54247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9900" b="1" i="1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AED17F">
                        <a:lumMod val="20000"/>
                        <a:lumOff val="80000"/>
                        <a:alpha val="0"/>
                      </a:srgbClr>
                    </a:gs>
                    <a:gs pos="100000">
                      <a:srgbClr val="7DB149">
                        <a:lumMod val="75000"/>
                      </a:srgbClr>
                    </a:gs>
                  </a:gsLst>
                  <a:lin ang="16200000" scaled="1"/>
                </a:gradFill>
                <a:effectLst/>
                <a:uLnTx/>
                <a:uFillTx/>
                <a:latin typeface="Arial" panose="020B0604020202020204" pitchFamily="34" charset="0"/>
                <a:ea typeface="方正正大黑简体" panose="02000000000000000000" pitchFamily="2" charset="-122"/>
                <a:sym typeface="Arial" panose="020B0604020202020204" pitchFamily="34" charset="0"/>
              </a:rPr>
              <a:t>0</a:t>
            </a:r>
            <a:r>
              <a:rPr lang="en-US" altLang="zh-CN" sz="19900" b="1" i="1" dirty="0">
                <a:gradFill flip="none" rotWithShape="1">
                  <a:gsLst>
                    <a:gs pos="0">
                      <a:srgbClr val="AED17F">
                        <a:lumMod val="20000"/>
                        <a:lumOff val="80000"/>
                        <a:alpha val="0"/>
                      </a:srgbClr>
                    </a:gs>
                    <a:gs pos="100000">
                      <a:srgbClr val="7DB149">
                        <a:lumMod val="75000"/>
                      </a:srgbClr>
                    </a:gs>
                  </a:gsLst>
                  <a:lin ang="16200000" scaled="1"/>
                </a:gradFill>
                <a:latin typeface="Arial" panose="020B0604020202020204" pitchFamily="34" charset="0"/>
                <a:ea typeface="方正正大黑简体" panose="02000000000000000000" pitchFamily="2" charset="-122"/>
                <a:sym typeface="Arial" panose="020B0604020202020204" pitchFamily="34" charset="0"/>
              </a:rPr>
              <a:t>6</a:t>
            </a:r>
            <a:endParaRPr kumimoji="0" lang="zh-CN" altLang="en-US" sz="19900" b="1" i="1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AED17F">
                      <a:lumMod val="20000"/>
                      <a:lumOff val="80000"/>
                      <a:alpha val="0"/>
                    </a:srgbClr>
                  </a:gs>
                  <a:gs pos="100000">
                    <a:srgbClr val="7DB149">
                      <a:lumMod val="75000"/>
                    </a:srgbClr>
                  </a:gs>
                </a:gsLst>
                <a:lin ang="16200000" scaled="1"/>
              </a:gradFill>
              <a:effectLst/>
              <a:uLnTx/>
              <a:uFillTx/>
              <a:latin typeface="Arial" panose="020B0604020202020204" pitchFamily="34" charset="0"/>
              <a:ea typeface="方正正大黑简体" panose="02000000000000000000" pitchFamily="2" charset="-122"/>
              <a:sym typeface="Arial" panose="020B0604020202020204" pitchFamily="34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4699172" y="1554581"/>
            <a:ext cx="2793656" cy="793234"/>
          </a:xfrm>
          <a:prstGeom prst="rect">
            <a:avLst/>
          </a:prstGeom>
          <a:noFill/>
          <a:effectLst/>
        </p:spPr>
        <p:txBody>
          <a:bodyPr wrap="none" lIns="115002" tIns="57501" rIns="115002" bIns="57501" rtlCol="0">
            <a:spAutoFit/>
          </a:bodyPr>
          <a:lstStyle>
            <a:defPPr>
              <a:defRPr lang="zh-CN"/>
            </a:defPPr>
            <a:lvl1pPr>
              <a:defRPr sz="2545">
                <a:gradFill flip="none" rotWithShape="1">
                  <a:gsLst>
                    <a:gs pos="20720">
                      <a:schemeClr val="accent1">
                        <a:lumMod val="75000"/>
                      </a:schemeClr>
                    </a:gs>
                    <a:gs pos="74000">
                      <a:srgbClr val="79BA4E"/>
                    </a:gs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3500000" scaled="1"/>
                </a:gradFill>
                <a:latin typeface="阿里汉仪智能黑体" panose="00020600040101010101" pitchFamily="18" charset="-122"/>
                <a:ea typeface="阿里汉仪智能黑体" panose="00020600040101010101" pitchFamily="18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44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7DB149"/>
                    </a:gs>
                    <a:gs pos="74000">
                      <a:srgbClr val="AED17F">
                        <a:lumMod val="50000"/>
                      </a:srgbClr>
                    </a:gs>
                  </a:gsLst>
                  <a:lin ang="5400000" scaled="1"/>
                </a:gradFill>
                <a:effectLst/>
                <a:uLnTx/>
                <a:uFillTx/>
                <a:latin typeface="Arial" panose="020B0604020202020204" pitchFamily="34" charset="0"/>
                <a:ea typeface="方正正大黑简体" panose="02000000000000000000" pitchFamily="2" charset="-122"/>
                <a:sym typeface="Arial" panose="020B0604020202020204" pitchFamily="34" charset="0"/>
              </a:rPr>
              <a:t>PART</a:t>
            </a:r>
            <a:r>
              <a:rPr lang="en-US" altLang="zh-CN" sz="4400" b="1" dirty="0">
                <a:gradFill>
                  <a:gsLst>
                    <a:gs pos="0">
                      <a:srgbClr val="7DB149"/>
                    </a:gs>
                    <a:gs pos="74000">
                      <a:srgbClr val="AED17F">
                        <a:lumMod val="50000"/>
                      </a:srgbClr>
                    </a:gs>
                  </a:gsLst>
                  <a:lin ang="5400000" scaled="1"/>
                </a:gradFill>
                <a:latin typeface="Arial" panose="020B0604020202020204" pitchFamily="34" charset="0"/>
                <a:ea typeface="方正正大黑简体" panose="02000000000000000000" pitchFamily="2" charset="-122"/>
                <a:sym typeface="Arial" panose="020B0604020202020204" pitchFamily="34" charset="0"/>
              </a:rPr>
              <a:t> SIX</a:t>
            </a:r>
            <a:endParaRPr kumimoji="0" lang="zh-CN" altLang="en-US" sz="4400" b="1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7DB149"/>
                  </a:gs>
                  <a:gs pos="74000">
                    <a:srgbClr val="AED17F">
                      <a:lumMod val="50000"/>
                    </a:srgbClr>
                  </a:gs>
                </a:gsLst>
                <a:lin ang="5400000" scaled="1"/>
              </a:gradFill>
              <a:effectLst/>
              <a:uLnTx/>
              <a:uFillTx/>
              <a:latin typeface="Arial" panose="020B0604020202020204" pitchFamily="34" charset="0"/>
              <a:ea typeface="方正正大黑简体" panose="02000000000000000000" pitchFamily="2" charset="-122"/>
              <a:sym typeface="Arial" panose="020B0604020202020204" pitchFamily="34" charset="0"/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2541181" y="2799878"/>
            <a:ext cx="710963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13800">
                <a:gradFill>
                  <a:gsLst>
                    <a:gs pos="0">
                      <a:schemeClr val="accent1">
                        <a:lumMod val="50000"/>
                      </a:schemeClr>
                    </a:gs>
                    <a:gs pos="100000">
                      <a:schemeClr val="accent1">
                        <a:lumMod val="75000"/>
                      </a:schemeClr>
                    </a:gs>
                  </a:gsLst>
                  <a:lin ang="2700000" scaled="0"/>
                </a:gradFill>
                <a:effectLst>
                  <a:outerShdw blurRad="76200" dist="63500" dir="5400000" algn="t" rotWithShape="0">
                    <a:schemeClr val="accent2">
                      <a:alpha val="20000"/>
                    </a:schemeClr>
                  </a:outerShdw>
                </a:effectLst>
                <a:latin typeface="三极春联字体简" panose="00000500000000000000" pitchFamily="2" charset="-122"/>
                <a:ea typeface="三极春联字体简" panose="00000500000000000000" pitchFamily="2" charset="-122"/>
              </a:defRPr>
            </a:lvl1pPr>
          </a:lstStyle>
          <a:p>
            <a:pPr lvl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6000" dirty="0">
                <a:solidFill>
                  <a:schemeClr val="accent1"/>
                </a:solidFill>
                <a:effectLst>
                  <a:outerShdw blurRad="76200" dist="63500" dir="5400000" algn="t" rotWithShape="0">
                    <a:srgbClr val="7DB149">
                      <a:alpha val="20000"/>
                    </a:srgbClr>
                  </a:outerShdw>
                </a:effectLst>
                <a:latin typeface="Arial" panose="020B0604020202020204" pitchFamily="34" charset="0"/>
                <a:ea typeface="方正正大黑简体" panose="02000000000000000000" pitchFamily="2" charset="-122"/>
                <a:sym typeface="Arial" panose="020B0604020202020204" pitchFamily="34" charset="0"/>
              </a:rPr>
              <a:t>政策建议与未来展望</a:t>
            </a:r>
            <a:endParaRPr kumimoji="0" lang="zh-CN" altLang="en-US" sz="6000" b="0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>
                <a:outerShdw blurRad="76200" dist="63500" dir="5400000" algn="t" rotWithShape="0">
                  <a:srgbClr val="7DB149">
                    <a:alpha val="20000"/>
                  </a:srgbClr>
                </a:outerShdw>
              </a:effectLst>
              <a:uLnTx/>
              <a:uFillTx/>
              <a:latin typeface="Arial" panose="020B0604020202020204" pitchFamily="34" charset="0"/>
              <a:ea typeface="方正正大黑简体" panose="02000000000000000000" pitchFamily="2" charset="-122"/>
              <a:cs typeface="+mn-cs"/>
              <a:sym typeface="Arial" panose="020B0604020202020204" pitchFamily="34" charset="0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3263985" y="2101491"/>
            <a:ext cx="5747669" cy="352674"/>
            <a:chOff x="3376516" y="3396398"/>
            <a:chExt cx="5747669" cy="352674"/>
          </a:xfrm>
        </p:grpSpPr>
        <p:grpSp>
          <p:nvGrpSpPr>
            <p:cNvPr id="3" name="组合 2"/>
            <p:cNvGrpSpPr/>
            <p:nvPr/>
          </p:nvGrpSpPr>
          <p:grpSpPr>
            <a:xfrm>
              <a:off x="4456040" y="3396398"/>
              <a:ext cx="4668145" cy="329454"/>
              <a:chOff x="6957602" y="5466723"/>
              <a:chExt cx="4668145" cy="329454"/>
            </a:xfrm>
          </p:grpSpPr>
          <p:grpSp>
            <p:nvGrpSpPr>
              <p:cNvPr id="18" name="组合 17"/>
              <p:cNvGrpSpPr/>
              <p:nvPr/>
            </p:nvGrpSpPr>
            <p:grpSpPr>
              <a:xfrm flipH="1" flipV="1">
                <a:off x="6957602" y="5466723"/>
                <a:ext cx="4668145" cy="329454"/>
                <a:chOff x="7523855" y="3610534"/>
                <a:chExt cx="4668145" cy="329454"/>
              </a:xfrm>
            </p:grpSpPr>
            <p:sp>
              <p:nvSpPr>
                <p:cNvPr id="20" name="平行四边形 19"/>
                <p:cNvSpPr/>
                <p:nvPr/>
              </p:nvSpPr>
              <p:spPr>
                <a:xfrm>
                  <a:off x="7523855" y="3610534"/>
                  <a:ext cx="2635624" cy="329453"/>
                </a:xfrm>
                <a:prstGeom prst="parallelogram">
                  <a:avLst>
                    <a:gd name="adj" fmla="val 142884"/>
                  </a:avLst>
                </a:prstGeom>
                <a:gradFill>
                  <a:gsLst>
                    <a:gs pos="0">
                      <a:schemeClr val="accent1">
                        <a:alpha val="25000"/>
                      </a:schemeClr>
                    </a:gs>
                    <a:gs pos="45000">
                      <a:schemeClr val="accent1">
                        <a:alpha val="0"/>
                      </a:schemeClr>
                    </a:gs>
                  </a:gsLst>
                  <a:lin ang="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21" name="任意多边形: 形状 20"/>
                <p:cNvSpPr/>
                <p:nvPr/>
              </p:nvSpPr>
              <p:spPr>
                <a:xfrm>
                  <a:off x="7687236" y="3610535"/>
                  <a:ext cx="4504764" cy="134471"/>
                </a:xfrm>
                <a:custGeom>
                  <a:avLst/>
                  <a:gdLst>
                    <a:gd name="connsiteX0" fmla="*/ 0 w 4504764"/>
                    <a:gd name="connsiteY0" fmla="*/ 134470 h 134471"/>
                    <a:gd name="connsiteX1" fmla="*/ 705970 w 4504764"/>
                    <a:gd name="connsiteY1" fmla="*/ 134470 h 134471"/>
                    <a:gd name="connsiteX2" fmla="*/ 759758 w 4504764"/>
                    <a:gd name="connsiteY2" fmla="*/ 80682 h 134471"/>
                    <a:gd name="connsiteX3" fmla="*/ 1216958 w 4504764"/>
                    <a:gd name="connsiteY3" fmla="*/ 80682 h 134471"/>
                    <a:gd name="connsiteX4" fmla="*/ 1270747 w 4504764"/>
                    <a:gd name="connsiteY4" fmla="*/ 134471 h 134471"/>
                    <a:gd name="connsiteX5" fmla="*/ 1943100 w 4504764"/>
                    <a:gd name="connsiteY5" fmla="*/ 134471 h 134471"/>
                    <a:gd name="connsiteX6" fmla="*/ 2131358 w 4504764"/>
                    <a:gd name="connsiteY6" fmla="*/ 0 h 134471"/>
                    <a:gd name="connsiteX7" fmla="*/ 3334870 w 4504764"/>
                    <a:gd name="connsiteY7" fmla="*/ 0 h 134471"/>
                    <a:gd name="connsiteX8" fmla="*/ 3449170 w 4504764"/>
                    <a:gd name="connsiteY8" fmla="*/ 114300 h 134471"/>
                    <a:gd name="connsiteX9" fmla="*/ 4504764 w 4504764"/>
                    <a:gd name="connsiteY9" fmla="*/ 114300 h 1344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04764" h="134471">
                      <a:moveTo>
                        <a:pt x="0" y="134470"/>
                      </a:moveTo>
                      <a:lnTo>
                        <a:pt x="705970" y="134470"/>
                      </a:lnTo>
                      <a:lnTo>
                        <a:pt x="759758" y="80682"/>
                      </a:lnTo>
                      <a:lnTo>
                        <a:pt x="1216958" y="80682"/>
                      </a:lnTo>
                      <a:lnTo>
                        <a:pt x="1270747" y="134471"/>
                      </a:lnTo>
                      <a:lnTo>
                        <a:pt x="1943100" y="134471"/>
                      </a:lnTo>
                      <a:lnTo>
                        <a:pt x="2131358" y="0"/>
                      </a:lnTo>
                      <a:lnTo>
                        <a:pt x="3334870" y="0"/>
                      </a:lnTo>
                      <a:lnTo>
                        <a:pt x="3449170" y="114300"/>
                      </a:lnTo>
                      <a:lnTo>
                        <a:pt x="4504764" y="114300"/>
                      </a:lnTo>
                    </a:path>
                  </a:pathLst>
                </a:custGeom>
                <a:noFill/>
                <a:ln>
                  <a:gradFill flip="none" rotWithShape="1">
                    <a:gsLst>
                      <a:gs pos="50000">
                        <a:schemeClr val="accent1"/>
                      </a:gs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0" scaled="1"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22" name="菱形 21"/>
                <p:cNvSpPr/>
                <p:nvPr/>
              </p:nvSpPr>
              <p:spPr>
                <a:xfrm>
                  <a:off x="8106335" y="3716431"/>
                  <a:ext cx="57150" cy="57150"/>
                </a:xfrm>
                <a:prstGeom prst="diamond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23" name="菱形 22"/>
                <p:cNvSpPr/>
                <p:nvPr/>
              </p:nvSpPr>
              <p:spPr>
                <a:xfrm>
                  <a:off x="8470908" y="3718222"/>
                  <a:ext cx="36000" cy="36000"/>
                </a:xfrm>
                <a:prstGeom prst="diamond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24" name="菱形 23"/>
                <p:cNvSpPr/>
                <p:nvPr/>
              </p:nvSpPr>
              <p:spPr>
                <a:xfrm>
                  <a:off x="8523874" y="3718222"/>
                  <a:ext cx="36000" cy="36000"/>
                </a:xfrm>
                <a:prstGeom prst="diamond">
                  <a:avLst/>
                </a:prstGeom>
                <a:solidFill>
                  <a:schemeClr val="accent1">
                    <a:lumMod val="100000"/>
                    <a:alpha val="88571"/>
                  </a:schemeClr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schemeClr val="lt1">
                        <a:lumMod val="100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28" name="菱形 27"/>
                <p:cNvSpPr/>
                <p:nvPr/>
              </p:nvSpPr>
              <p:spPr>
                <a:xfrm>
                  <a:off x="8576839" y="3718222"/>
                  <a:ext cx="36000" cy="36000"/>
                </a:xfrm>
                <a:prstGeom prst="diamond">
                  <a:avLst/>
                </a:prstGeom>
                <a:solidFill>
                  <a:schemeClr val="accent1">
                    <a:lumMod val="100000"/>
                    <a:alpha val="77143"/>
                  </a:schemeClr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schemeClr val="lt1">
                        <a:lumMod val="100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29" name="菱形 28"/>
                <p:cNvSpPr/>
                <p:nvPr/>
              </p:nvSpPr>
              <p:spPr>
                <a:xfrm>
                  <a:off x="8629805" y="3718222"/>
                  <a:ext cx="36000" cy="36000"/>
                </a:xfrm>
                <a:prstGeom prst="diamond">
                  <a:avLst/>
                </a:prstGeom>
                <a:solidFill>
                  <a:schemeClr val="accent1">
                    <a:lumMod val="100000"/>
                    <a:alpha val="65714"/>
                  </a:schemeClr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schemeClr val="lt1">
                        <a:lumMod val="100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30" name="菱形 29"/>
                <p:cNvSpPr/>
                <p:nvPr/>
              </p:nvSpPr>
              <p:spPr>
                <a:xfrm>
                  <a:off x="8682770" y="3718222"/>
                  <a:ext cx="36000" cy="36000"/>
                </a:xfrm>
                <a:prstGeom prst="diamond">
                  <a:avLst/>
                </a:prstGeom>
                <a:solidFill>
                  <a:schemeClr val="accent1">
                    <a:lumMod val="100000"/>
                    <a:alpha val="54286"/>
                  </a:schemeClr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schemeClr val="lt1">
                        <a:lumMod val="100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31" name="菱形 30"/>
                <p:cNvSpPr/>
                <p:nvPr/>
              </p:nvSpPr>
              <p:spPr>
                <a:xfrm>
                  <a:off x="8735736" y="3718222"/>
                  <a:ext cx="36000" cy="36000"/>
                </a:xfrm>
                <a:prstGeom prst="diamond">
                  <a:avLst/>
                </a:prstGeom>
                <a:solidFill>
                  <a:schemeClr val="accent1">
                    <a:lumMod val="100000"/>
                    <a:alpha val="42857"/>
                  </a:schemeClr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schemeClr val="lt1">
                        <a:lumMod val="100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32" name="菱形 31"/>
                <p:cNvSpPr/>
                <p:nvPr/>
              </p:nvSpPr>
              <p:spPr>
                <a:xfrm>
                  <a:off x="8788702" y="3718222"/>
                  <a:ext cx="36000" cy="36000"/>
                </a:xfrm>
                <a:prstGeom prst="diamond">
                  <a:avLst/>
                </a:prstGeom>
                <a:solidFill>
                  <a:schemeClr val="accent1">
                    <a:lumMod val="100000"/>
                    <a:alpha val="31429"/>
                  </a:schemeClr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schemeClr val="lt1">
                        <a:lumMod val="100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33" name="菱形 32"/>
                <p:cNvSpPr/>
                <p:nvPr/>
              </p:nvSpPr>
              <p:spPr>
                <a:xfrm>
                  <a:off x="8841667" y="3718222"/>
                  <a:ext cx="36000" cy="36000"/>
                </a:xfrm>
                <a:prstGeom prst="diamond">
                  <a:avLst/>
                </a:prstGeom>
                <a:solidFill>
                  <a:schemeClr val="accent1">
                    <a:alpha val="2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34" name="平行四边形 33"/>
                <p:cNvSpPr/>
                <p:nvPr/>
              </p:nvSpPr>
              <p:spPr>
                <a:xfrm>
                  <a:off x="7708753" y="3903988"/>
                  <a:ext cx="598394" cy="36000"/>
                </a:xfrm>
                <a:prstGeom prst="parallelogram">
                  <a:avLst>
                    <a:gd name="adj" fmla="val 158334"/>
                  </a:avLst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</p:grpSp>
          <p:sp>
            <p:nvSpPr>
              <p:cNvPr id="19" name="梯形 18"/>
              <p:cNvSpPr/>
              <p:nvPr/>
            </p:nvSpPr>
            <p:spPr>
              <a:xfrm flipV="1">
                <a:off x="8074094" y="5706223"/>
                <a:ext cx="1317132" cy="45719"/>
              </a:xfrm>
              <a:prstGeom prst="trapezoid">
                <a:avLst>
                  <a:gd name="adj" fmla="val 109229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4" name="组合 3"/>
            <p:cNvGrpSpPr/>
            <p:nvPr/>
          </p:nvGrpSpPr>
          <p:grpSpPr>
            <a:xfrm flipV="1">
              <a:off x="3376516" y="3419618"/>
              <a:ext cx="2635624" cy="329454"/>
              <a:chOff x="7523855" y="3610534"/>
              <a:chExt cx="2635624" cy="329454"/>
            </a:xfrm>
          </p:grpSpPr>
          <p:sp>
            <p:nvSpPr>
              <p:cNvPr id="5" name="平行四边形 4"/>
              <p:cNvSpPr/>
              <p:nvPr/>
            </p:nvSpPr>
            <p:spPr>
              <a:xfrm>
                <a:off x="7523855" y="3610534"/>
                <a:ext cx="2635624" cy="329453"/>
              </a:xfrm>
              <a:prstGeom prst="parallelogram">
                <a:avLst>
                  <a:gd name="adj" fmla="val 142884"/>
                </a:avLst>
              </a:prstGeom>
              <a:gradFill>
                <a:gsLst>
                  <a:gs pos="0">
                    <a:schemeClr val="accent1">
                      <a:alpha val="25000"/>
                    </a:schemeClr>
                  </a:gs>
                  <a:gs pos="45000">
                    <a:schemeClr val="accent1">
                      <a:alpha val="0"/>
                    </a:schemeClr>
                  </a:gs>
                </a:gsLst>
                <a:lin ang="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6" name="菱形 5"/>
              <p:cNvSpPr/>
              <p:nvPr/>
            </p:nvSpPr>
            <p:spPr>
              <a:xfrm>
                <a:off x="8106335" y="3716431"/>
                <a:ext cx="57150" cy="57150"/>
              </a:xfrm>
              <a:prstGeom prst="diamond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7" name="菱形 6"/>
              <p:cNvSpPr/>
              <p:nvPr/>
            </p:nvSpPr>
            <p:spPr>
              <a:xfrm>
                <a:off x="8470908" y="3718222"/>
                <a:ext cx="36000" cy="36000"/>
              </a:xfrm>
              <a:prstGeom prst="diamond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9" name="菱形 8"/>
              <p:cNvSpPr/>
              <p:nvPr/>
            </p:nvSpPr>
            <p:spPr>
              <a:xfrm>
                <a:off x="8523874" y="3718222"/>
                <a:ext cx="36000" cy="36000"/>
              </a:xfrm>
              <a:prstGeom prst="diamond">
                <a:avLst/>
              </a:prstGeom>
              <a:solidFill>
                <a:schemeClr val="accent1">
                  <a:lumMod val="100000"/>
                  <a:alpha val="88571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lt1">
                      <a:lumMod val="10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0" name="菱形 9"/>
              <p:cNvSpPr/>
              <p:nvPr/>
            </p:nvSpPr>
            <p:spPr>
              <a:xfrm>
                <a:off x="8576839" y="3718222"/>
                <a:ext cx="36000" cy="36000"/>
              </a:xfrm>
              <a:prstGeom prst="diamond">
                <a:avLst/>
              </a:prstGeom>
              <a:solidFill>
                <a:schemeClr val="accent1">
                  <a:lumMod val="100000"/>
                  <a:alpha val="77143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lt1">
                      <a:lumMod val="10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1" name="菱形 10"/>
              <p:cNvSpPr/>
              <p:nvPr/>
            </p:nvSpPr>
            <p:spPr>
              <a:xfrm>
                <a:off x="8629805" y="3718222"/>
                <a:ext cx="36000" cy="36000"/>
              </a:xfrm>
              <a:prstGeom prst="diamond">
                <a:avLst/>
              </a:prstGeom>
              <a:solidFill>
                <a:schemeClr val="accent1">
                  <a:lumMod val="100000"/>
                  <a:alpha val="65714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lt1">
                      <a:lumMod val="10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2" name="菱形 11"/>
              <p:cNvSpPr/>
              <p:nvPr/>
            </p:nvSpPr>
            <p:spPr>
              <a:xfrm>
                <a:off x="8682770" y="3718222"/>
                <a:ext cx="36000" cy="36000"/>
              </a:xfrm>
              <a:prstGeom prst="diamond">
                <a:avLst/>
              </a:prstGeom>
              <a:solidFill>
                <a:schemeClr val="accent1">
                  <a:lumMod val="100000"/>
                  <a:alpha val="54286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lt1">
                      <a:lumMod val="10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3" name="菱形 12"/>
              <p:cNvSpPr/>
              <p:nvPr/>
            </p:nvSpPr>
            <p:spPr>
              <a:xfrm>
                <a:off x="8735736" y="3718222"/>
                <a:ext cx="36000" cy="36000"/>
              </a:xfrm>
              <a:prstGeom prst="diamond">
                <a:avLst/>
              </a:prstGeom>
              <a:solidFill>
                <a:schemeClr val="accent1">
                  <a:lumMod val="100000"/>
                  <a:alpha val="42857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lt1">
                      <a:lumMod val="10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4" name="菱形 13"/>
              <p:cNvSpPr/>
              <p:nvPr/>
            </p:nvSpPr>
            <p:spPr>
              <a:xfrm>
                <a:off x="8788702" y="3718222"/>
                <a:ext cx="36000" cy="36000"/>
              </a:xfrm>
              <a:prstGeom prst="diamond">
                <a:avLst/>
              </a:prstGeom>
              <a:solidFill>
                <a:schemeClr val="accent1">
                  <a:lumMod val="100000"/>
                  <a:alpha val="31429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lt1">
                      <a:lumMod val="10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6" name="菱形 15"/>
              <p:cNvSpPr/>
              <p:nvPr/>
            </p:nvSpPr>
            <p:spPr>
              <a:xfrm>
                <a:off x="8841667" y="3718222"/>
                <a:ext cx="36000" cy="36000"/>
              </a:xfrm>
              <a:prstGeom prst="diamond">
                <a:avLst/>
              </a:prstGeom>
              <a:solidFill>
                <a:schemeClr val="accent1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7" name="平行四边形 16"/>
              <p:cNvSpPr/>
              <p:nvPr/>
            </p:nvSpPr>
            <p:spPr>
              <a:xfrm>
                <a:off x="7708753" y="3903988"/>
                <a:ext cx="598394" cy="36000"/>
              </a:xfrm>
              <a:prstGeom prst="parallelogram">
                <a:avLst>
                  <a:gd name="adj" fmla="val 158334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 animBg="1"/>
      <p:bldP spid="73" grpId="0" animBg="1"/>
      <p:bldP spid="8" grpId="0"/>
      <p:bldP spid="15" grpId="0"/>
      <p:bldP spid="5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直接连接符 26"/>
          <p:cNvCxnSpPr/>
          <p:nvPr>
            <p:custDataLst>
              <p:tags r:id="rId1"/>
            </p:custDataLst>
          </p:nvPr>
        </p:nvCxnSpPr>
        <p:spPr>
          <a:xfrm>
            <a:off x="4046980" y="1073426"/>
            <a:ext cx="13647" cy="3764939"/>
          </a:xfrm>
          <a:prstGeom prst="line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3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>
            <p:custDataLst>
              <p:tags r:id="rId2"/>
            </p:custDataLst>
          </p:nvPr>
        </p:nvCxnSpPr>
        <p:spPr>
          <a:xfrm>
            <a:off x="8150749" y="1073426"/>
            <a:ext cx="13647" cy="3764939"/>
          </a:xfrm>
          <a:prstGeom prst="line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3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任意多边形: 形状 3"/>
          <p:cNvSpPr/>
          <p:nvPr>
            <p:custDataLst>
              <p:tags r:id="rId3"/>
            </p:custDataLst>
          </p:nvPr>
        </p:nvSpPr>
        <p:spPr>
          <a:xfrm rot="21288907">
            <a:off x="-31769" y="3378300"/>
            <a:ext cx="12310775" cy="1368138"/>
          </a:xfrm>
          <a:custGeom>
            <a:avLst/>
            <a:gdLst>
              <a:gd name="connsiteX0" fmla="*/ 12310775 w 12310775"/>
              <a:gd name="connsiteY0" fmla="*/ 0 h 1368138"/>
              <a:gd name="connsiteX1" fmla="*/ 12271194 w 12310775"/>
              <a:gd name="connsiteY1" fmla="*/ 413005 h 1368138"/>
              <a:gd name="connsiteX2" fmla="*/ 12083352 w 12310775"/>
              <a:gd name="connsiteY2" fmla="*/ 485376 h 1368138"/>
              <a:gd name="connsiteX3" fmla="*/ 5586173 w 12310775"/>
              <a:gd name="connsiteY3" fmla="*/ 1368138 h 1368138"/>
              <a:gd name="connsiteX4" fmla="*/ 37906 w 12310775"/>
              <a:gd name="connsiteY4" fmla="*/ 767039 h 1368138"/>
              <a:gd name="connsiteX5" fmla="*/ 0 w 12310775"/>
              <a:gd name="connsiteY5" fmla="*/ 756934 h 1368138"/>
              <a:gd name="connsiteX6" fmla="*/ 7211 w 12310775"/>
              <a:gd name="connsiteY6" fmla="*/ 677468 h 1368138"/>
              <a:gd name="connsiteX7" fmla="*/ 473036 w 12310775"/>
              <a:gd name="connsiteY7" fmla="*/ 762049 h 1368138"/>
              <a:gd name="connsiteX8" fmla="*/ 4963815 w 12310775"/>
              <a:gd name="connsiteY8" fmla="*/ 1108422 h 1368138"/>
              <a:gd name="connsiteX9" fmla="*/ 12310265 w 12310775"/>
              <a:gd name="connsiteY9" fmla="*/ 226 h 1368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310775" h="1368138">
                <a:moveTo>
                  <a:pt x="12310775" y="0"/>
                </a:moveTo>
                <a:lnTo>
                  <a:pt x="12271194" y="413005"/>
                </a:lnTo>
                <a:lnTo>
                  <a:pt x="12083352" y="485376"/>
                </a:lnTo>
                <a:cubicBezTo>
                  <a:pt x="10539024" y="1024501"/>
                  <a:pt x="8201890" y="1368138"/>
                  <a:pt x="5586173" y="1368138"/>
                </a:cubicBezTo>
                <a:cubicBezTo>
                  <a:pt x="3460903" y="1368138"/>
                  <a:pt x="1519542" y="1141284"/>
                  <a:pt x="37906" y="767039"/>
                </a:cubicBezTo>
                <a:lnTo>
                  <a:pt x="0" y="756934"/>
                </a:lnTo>
                <a:lnTo>
                  <a:pt x="7211" y="677468"/>
                </a:lnTo>
                <a:lnTo>
                  <a:pt x="473036" y="762049"/>
                </a:lnTo>
                <a:cubicBezTo>
                  <a:pt x="1789848" y="982160"/>
                  <a:pt x="3324859" y="1108422"/>
                  <a:pt x="4963815" y="1108422"/>
                </a:cubicBezTo>
                <a:cubicBezTo>
                  <a:pt x="8021924" y="1108423"/>
                  <a:pt x="10718145" y="668833"/>
                  <a:pt x="12310265" y="226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1" name="矩形 20"/>
          <p:cNvSpPr/>
          <p:nvPr>
            <p:custDataLst>
              <p:tags r:id="rId4"/>
            </p:custDataLst>
          </p:nvPr>
        </p:nvSpPr>
        <p:spPr>
          <a:xfrm>
            <a:off x="8647605" y="1195219"/>
            <a:ext cx="3059591" cy="519977"/>
          </a:xfrm>
          <a:prstGeom prst="rect">
            <a:avLst/>
          </a:prstGeom>
          <a:gradFill>
            <a:gsLst>
              <a:gs pos="72000">
                <a:schemeClr val="accent1">
                  <a:lumMod val="60000"/>
                  <a:lumOff val="40000"/>
                  <a:alpha val="20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34000">
                <a:schemeClr val="accent1">
                  <a:alpha val="10000"/>
                </a:schemeClr>
              </a:gs>
              <a:gs pos="100000">
                <a:schemeClr val="accent1">
                  <a:lumMod val="30000"/>
                  <a:lumOff val="70000"/>
                  <a:alpha val="0"/>
                </a:schemeClr>
              </a:gs>
            </a:gsLst>
            <a:lin ang="0" scaled="1"/>
          </a:gradFill>
          <a:ln w="15875">
            <a:gradFill flip="none" rotWithShape="1">
              <a:gsLst>
                <a:gs pos="72000">
                  <a:schemeClr val="accent2"/>
                </a:gs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34000">
                  <a:schemeClr val="accent1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</a:gra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" name="矩形 16"/>
          <p:cNvSpPr/>
          <p:nvPr>
            <p:custDataLst>
              <p:tags r:id="rId5"/>
            </p:custDataLst>
          </p:nvPr>
        </p:nvSpPr>
        <p:spPr>
          <a:xfrm>
            <a:off x="4577633" y="1550669"/>
            <a:ext cx="3059591" cy="519977"/>
          </a:xfrm>
          <a:prstGeom prst="rect">
            <a:avLst/>
          </a:prstGeom>
          <a:gradFill>
            <a:gsLst>
              <a:gs pos="72000">
                <a:schemeClr val="accent1">
                  <a:lumMod val="60000"/>
                  <a:lumOff val="40000"/>
                  <a:alpha val="20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34000">
                <a:schemeClr val="accent1">
                  <a:alpha val="10000"/>
                </a:schemeClr>
              </a:gs>
              <a:gs pos="100000">
                <a:schemeClr val="accent1">
                  <a:lumMod val="30000"/>
                  <a:lumOff val="70000"/>
                  <a:alpha val="0"/>
                </a:schemeClr>
              </a:gs>
            </a:gsLst>
            <a:lin ang="0" scaled="1"/>
          </a:gradFill>
          <a:ln w="15875">
            <a:gradFill flip="none" rotWithShape="1">
              <a:gsLst>
                <a:gs pos="72000">
                  <a:schemeClr val="accent2"/>
                </a:gs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34000">
                  <a:schemeClr val="accent1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</a:gra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" name="矩形 1"/>
          <p:cNvSpPr/>
          <p:nvPr>
            <p:custDataLst>
              <p:tags r:id="rId6"/>
            </p:custDataLst>
          </p:nvPr>
        </p:nvSpPr>
        <p:spPr>
          <a:xfrm>
            <a:off x="501949" y="1960880"/>
            <a:ext cx="3059591" cy="519977"/>
          </a:xfrm>
          <a:prstGeom prst="rect">
            <a:avLst/>
          </a:prstGeom>
          <a:gradFill>
            <a:gsLst>
              <a:gs pos="72000">
                <a:schemeClr val="accent1">
                  <a:lumMod val="60000"/>
                  <a:lumOff val="40000"/>
                  <a:alpha val="20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34000">
                <a:schemeClr val="accent1">
                  <a:alpha val="10000"/>
                </a:schemeClr>
              </a:gs>
              <a:gs pos="100000">
                <a:schemeClr val="accent1">
                  <a:lumMod val="30000"/>
                  <a:lumOff val="70000"/>
                  <a:alpha val="0"/>
                </a:schemeClr>
              </a:gs>
            </a:gsLst>
            <a:lin ang="0" scaled="1"/>
          </a:gradFill>
          <a:ln w="15875">
            <a:gradFill flip="none" rotWithShape="1">
              <a:gsLst>
                <a:gs pos="72000">
                  <a:schemeClr val="accent2"/>
                </a:gs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34000">
                  <a:schemeClr val="accent1"/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0" scaled="1"/>
            </a:gra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7" name="标题 47"/>
          <p:cNvSpPr txBox="1"/>
          <p:nvPr/>
        </p:nvSpPr>
        <p:spPr>
          <a:xfrm>
            <a:off x="930215" y="114673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13800">
                <a:gradFill>
                  <a:gsLst>
                    <a:gs pos="0">
                      <a:schemeClr val="accent1">
                        <a:lumMod val="50000"/>
                      </a:schemeClr>
                    </a:gs>
                    <a:gs pos="100000">
                      <a:schemeClr val="accent1">
                        <a:lumMod val="75000"/>
                      </a:schemeClr>
                    </a:gs>
                  </a:gsLst>
                  <a:lin ang="2700000" scaled="0"/>
                </a:gradFill>
                <a:effectLst>
                  <a:outerShdw blurRad="76200" dist="63500" dir="5400000" algn="t" rotWithShape="0">
                    <a:schemeClr val="accent2">
                      <a:alpha val="20000"/>
                    </a:schemeClr>
                  </a:outerShdw>
                </a:effectLst>
                <a:latin typeface="三极春联字体简" panose="00000500000000000000" pitchFamily="2" charset="-122"/>
                <a:ea typeface="三极春联字体简" panose="00000500000000000000" pitchFamily="2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76200" dist="63500" dir="5400000" algn="t" rotWithShape="0">
                    <a:srgbClr val="7DB149">
                      <a:alpha val="20000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方正正大黑简体" panose="02000000000000000000" pitchFamily="2" charset="-122"/>
                <a:cs typeface="+mn-cs"/>
                <a:sym typeface="Arial" panose="020B0604020202020204" pitchFamily="34" charset="0"/>
              </a:rPr>
              <a:t>政策建议</a:t>
            </a:r>
          </a:p>
        </p:txBody>
      </p:sp>
      <p:sp>
        <p:nvSpPr>
          <p:cNvPr id="8" name="文本框 7"/>
          <p:cNvSpPr txBox="1"/>
          <p:nvPr>
            <p:custDataLst>
              <p:tags r:id="rId7"/>
            </p:custDataLst>
          </p:nvPr>
        </p:nvSpPr>
        <p:spPr>
          <a:xfrm>
            <a:off x="4402127" y="2353233"/>
            <a:ext cx="3410603" cy="16910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营养改善：通过财政补贴等方式提高农村儿童营养均衡水平</a:t>
            </a:r>
          </a:p>
          <a:p>
            <a:pPr algn="just"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标签革命：引导企业开发健康食品慢病防控：建立慢性病营养干预数据库</a:t>
            </a:r>
          </a:p>
        </p:txBody>
      </p:sp>
      <p:sp>
        <p:nvSpPr>
          <p:cNvPr id="9" name="文本框 8"/>
          <p:cNvSpPr txBox="1"/>
          <p:nvPr>
            <p:custDataLst>
              <p:tags r:id="rId8"/>
            </p:custDataLst>
          </p:nvPr>
        </p:nvSpPr>
        <p:spPr>
          <a:xfrm>
            <a:off x="4815650" y="1562673"/>
            <a:ext cx="2616200" cy="5308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sz="2200" dirty="0">
                <a:solidFill>
                  <a:schemeClr val="accent1"/>
                </a:solidFill>
                <a:latin typeface="Arial" panose="020B0604020202020204" pitchFamily="34" charset="0"/>
                <a:ea typeface="方正正大黑简体" panose="02000000000000000000" pitchFamily="2" charset="-122"/>
                <a:sym typeface="Arial" panose="020B0604020202020204" pitchFamily="34" charset="0"/>
              </a:rPr>
              <a:t>推进</a:t>
            </a:r>
            <a:r>
              <a:rPr lang="en-US" altLang="zh-CN" sz="2200" dirty="0">
                <a:solidFill>
                  <a:schemeClr val="accent1"/>
                </a:solidFill>
                <a:latin typeface="Arial" panose="020B0604020202020204" pitchFamily="34" charset="0"/>
                <a:ea typeface="方正正大黑简体" panose="02000000000000000000" pitchFamily="2" charset="-122"/>
                <a:sym typeface="Arial" panose="020B0604020202020204" pitchFamily="34" charset="0"/>
              </a:rPr>
              <a:t>"</a:t>
            </a:r>
            <a:r>
              <a:rPr lang="zh-CN" altLang="en-US" sz="2200" dirty="0">
                <a:solidFill>
                  <a:schemeClr val="accent1"/>
                </a:solidFill>
                <a:latin typeface="Arial" panose="020B0604020202020204" pitchFamily="34" charset="0"/>
                <a:ea typeface="方正正大黑简体" panose="02000000000000000000" pitchFamily="2" charset="-122"/>
                <a:sym typeface="Arial" panose="020B0604020202020204" pitchFamily="34" charset="0"/>
              </a:rPr>
              <a:t>营养普惠</a:t>
            </a:r>
            <a:r>
              <a:rPr lang="en-US" altLang="zh-CN" sz="2200" dirty="0">
                <a:solidFill>
                  <a:schemeClr val="accent1"/>
                </a:solidFill>
                <a:latin typeface="Arial" panose="020B0604020202020204" pitchFamily="34" charset="0"/>
                <a:ea typeface="方正正大黑简体" panose="02000000000000000000" pitchFamily="2" charset="-122"/>
                <a:sym typeface="Arial" panose="020B0604020202020204" pitchFamily="34" charset="0"/>
              </a:rPr>
              <a:t>"</a:t>
            </a:r>
            <a:r>
              <a:rPr lang="zh-CN" altLang="en-US" sz="2200" dirty="0">
                <a:solidFill>
                  <a:schemeClr val="accent1"/>
                </a:solidFill>
                <a:latin typeface="Arial" panose="020B0604020202020204" pitchFamily="34" charset="0"/>
                <a:ea typeface="方正正大黑简体" panose="02000000000000000000" pitchFamily="2" charset="-122"/>
                <a:sym typeface="Arial" panose="020B0604020202020204" pitchFamily="34" charset="0"/>
              </a:rPr>
              <a:t>工程</a:t>
            </a:r>
          </a:p>
        </p:txBody>
      </p:sp>
      <p:sp>
        <p:nvSpPr>
          <p:cNvPr id="14" name="文本框 13"/>
          <p:cNvSpPr txBox="1"/>
          <p:nvPr>
            <p:custDataLst>
              <p:tags r:id="rId9"/>
            </p:custDataLst>
          </p:nvPr>
        </p:nvSpPr>
        <p:spPr>
          <a:xfrm>
            <a:off x="8967773" y="1240020"/>
            <a:ext cx="2419252" cy="4298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000" dirty="0">
                <a:solidFill>
                  <a:schemeClr val="accent1">
                    <a:alpha val="100000"/>
                  </a:schemeClr>
                </a:solidFill>
                <a:latin typeface="Arial" panose="020B0604020202020204" pitchFamily="34" charset="0"/>
                <a:ea typeface="方正正大黑简体" panose="02000000000000000000" pitchFamily="2" charset="-122"/>
                <a:cs typeface="微软雅黑" panose="020B0503020204020204" pitchFamily="34" charset="-122"/>
                <a:sym typeface="Arial" panose="020B0604020202020204" pitchFamily="34" charset="0"/>
              </a:rPr>
              <a:t>建立</a:t>
            </a:r>
            <a:r>
              <a:rPr lang="en-US" altLang="zh-CN" sz="2000" dirty="0">
                <a:solidFill>
                  <a:schemeClr val="accent1">
                    <a:alpha val="100000"/>
                  </a:schemeClr>
                </a:solidFill>
                <a:latin typeface="Arial" panose="020B0604020202020204" pitchFamily="34" charset="0"/>
                <a:ea typeface="方正正大黑简体" panose="02000000000000000000" pitchFamily="2" charset="-122"/>
                <a:cs typeface="微软雅黑" panose="020B0503020204020204" pitchFamily="34" charset="-122"/>
                <a:sym typeface="Arial" panose="020B0604020202020204" pitchFamily="34" charset="0"/>
              </a:rPr>
              <a:t>"</a:t>
            </a:r>
            <a:r>
              <a:rPr lang="zh-CN" altLang="en-US" sz="2000" dirty="0">
                <a:solidFill>
                  <a:schemeClr val="accent1">
                    <a:alpha val="100000"/>
                  </a:schemeClr>
                </a:solidFill>
                <a:latin typeface="Arial" panose="020B0604020202020204" pitchFamily="34" charset="0"/>
                <a:ea typeface="方正正大黑简体" panose="02000000000000000000" pitchFamily="2" charset="-122"/>
                <a:cs typeface="微软雅黑" panose="020B0503020204020204" pitchFamily="34" charset="-122"/>
                <a:sym typeface="Arial" panose="020B0604020202020204" pitchFamily="34" charset="0"/>
              </a:rPr>
              <a:t>全链协同</a:t>
            </a:r>
            <a:r>
              <a:rPr lang="en-US" altLang="zh-CN" sz="2000" dirty="0">
                <a:solidFill>
                  <a:schemeClr val="accent1">
                    <a:alpha val="100000"/>
                  </a:schemeClr>
                </a:solidFill>
                <a:latin typeface="Arial" panose="020B0604020202020204" pitchFamily="34" charset="0"/>
                <a:ea typeface="方正正大黑简体" panose="02000000000000000000" pitchFamily="2" charset="-122"/>
                <a:cs typeface="微软雅黑" panose="020B0503020204020204" pitchFamily="34" charset="-122"/>
                <a:sym typeface="Arial" panose="020B0604020202020204" pitchFamily="34" charset="0"/>
              </a:rPr>
              <a:t>"</a:t>
            </a:r>
            <a:r>
              <a:rPr lang="zh-CN" altLang="en-US" sz="2000" dirty="0">
                <a:solidFill>
                  <a:schemeClr val="accent1">
                    <a:alpha val="100000"/>
                  </a:schemeClr>
                </a:solidFill>
                <a:latin typeface="Arial" panose="020B0604020202020204" pitchFamily="34" charset="0"/>
                <a:ea typeface="方正正大黑简体" panose="02000000000000000000" pitchFamily="2" charset="-122"/>
                <a:cs typeface="微软雅黑" panose="020B0503020204020204" pitchFamily="34" charset="-122"/>
                <a:sym typeface="Arial" panose="020B0604020202020204" pitchFamily="34" charset="0"/>
              </a:rPr>
              <a:t>机制</a:t>
            </a:r>
          </a:p>
        </p:txBody>
      </p:sp>
      <p:sp>
        <p:nvSpPr>
          <p:cNvPr id="18" name="文本框 17"/>
          <p:cNvSpPr txBox="1"/>
          <p:nvPr>
            <p:custDataLst>
              <p:tags r:id="rId10"/>
            </p:custDataLst>
          </p:nvPr>
        </p:nvSpPr>
        <p:spPr>
          <a:xfrm>
            <a:off x="326442" y="2710116"/>
            <a:ext cx="3410603" cy="16910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核心区：推进高标准农田建设</a:t>
            </a:r>
          </a:p>
          <a:p>
            <a:pPr algn="just"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拓展区：开发边际土地、盐碱地等</a:t>
            </a:r>
          </a:p>
          <a:p>
            <a:pPr algn="just"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创新点：建设海洋牧场，加强对新型蛋白、微生物食品等前沿领域的创新和产业化</a:t>
            </a:r>
          </a:p>
        </p:txBody>
      </p:sp>
      <p:sp>
        <p:nvSpPr>
          <p:cNvPr id="24" name="矩形 23"/>
          <p:cNvSpPr/>
          <p:nvPr/>
        </p:nvSpPr>
        <p:spPr>
          <a:xfrm>
            <a:off x="0" y="6411705"/>
            <a:ext cx="12192000" cy="446296"/>
          </a:xfrm>
          <a:prstGeom prst="rect">
            <a:avLst/>
          </a:prstGeom>
          <a:solidFill>
            <a:schemeClr val="accent2"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48" name="任意多边形: 形状 47"/>
          <p:cNvSpPr/>
          <p:nvPr/>
        </p:nvSpPr>
        <p:spPr>
          <a:xfrm>
            <a:off x="8162798" y="3094150"/>
            <a:ext cx="4029202" cy="3861167"/>
          </a:xfrm>
          <a:custGeom>
            <a:avLst/>
            <a:gdLst>
              <a:gd name="connsiteX0" fmla="*/ 4029202 w 4029202"/>
              <a:gd name="connsiteY0" fmla="*/ 0 h 3861167"/>
              <a:gd name="connsiteX1" fmla="*/ 4029202 w 4029202"/>
              <a:gd name="connsiteY1" fmla="*/ 3861167 h 3861167"/>
              <a:gd name="connsiteX2" fmla="*/ 0 w 4029202"/>
              <a:gd name="connsiteY2" fmla="*/ 3861167 h 3861167"/>
              <a:gd name="connsiteX3" fmla="*/ 0 w 4029202"/>
              <a:gd name="connsiteY3" fmla="*/ 1200950 h 3861167"/>
              <a:gd name="connsiteX4" fmla="*/ 621977 w 4029202"/>
              <a:gd name="connsiteY4" fmla="*/ 1067422 h 3861167"/>
              <a:gd name="connsiteX5" fmla="*/ 3756493 w 4029202"/>
              <a:gd name="connsiteY5" fmla="*/ 115927 h 3861167"/>
              <a:gd name="connsiteX6" fmla="*/ 4029202 w 4029202"/>
              <a:gd name="connsiteY6" fmla="*/ 0 h 3861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29202" h="3861167">
                <a:moveTo>
                  <a:pt x="4029202" y="0"/>
                </a:moveTo>
                <a:lnTo>
                  <a:pt x="4029202" y="3861167"/>
                </a:lnTo>
                <a:lnTo>
                  <a:pt x="0" y="3861167"/>
                </a:lnTo>
                <a:lnTo>
                  <a:pt x="0" y="1200950"/>
                </a:lnTo>
                <a:lnTo>
                  <a:pt x="621977" y="1067422"/>
                </a:lnTo>
                <a:cubicBezTo>
                  <a:pt x="1797916" y="798572"/>
                  <a:pt x="2861988" y="472676"/>
                  <a:pt x="3756493" y="115927"/>
                </a:cubicBezTo>
                <a:lnTo>
                  <a:pt x="4029202" y="0"/>
                </a:lnTo>
                <a:close/>
              </a:path>
            </a:pathLst>
          </a:custGeom>
          <a:blipFill>
            <a:blip r:embed="rId15" cstate="screen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5" name="任意多边形: 形状 44"/>
          <p:cNvSpPr/>
          <p:nvPr/>
        </p:nvSpPr>
        <p:spPr>
          <a:xfrm>
            <a:off x="4052060" y="4304915"/>
            <a:ext cx="4110738" cy="2650402"/>
          </a:xfrm>
          <a:custGeom>
            <a:avLst/>
            <a:gdLst>
              <a:gd name="connsiteX0" fmla="*/ 4065019 w 4065019"/>
              <a:gd name="connsiteY0" fmla="*/ 0 h 2650402"/>
              <a:gd name="connsiteX1" fmla="*/ 4065019 w 4065019"/>
              <a:gd name="connsiteY1" fmla="*/ 2650402 h 2650402"/>
              <a:gd name="connsiteX2" fmla="*/ 0 w 4065019"/>
              <a:gd name="connsiteY2" fmla="*/ 2650402 h 2650402"/>
              <a:gd name="connsiteX3" fmla="*/ 0 w 4065019"/>
              <a:gd name="connsiteY3" fmla="*/ 535389 h 2650402"/>
              <a:gd name="connsiteX4" fmla="*/ 363966 w 4065019"/>
              <a:gd name="connsiteY4" fmla="*/ 511619 h 2650402"/>
              <a:gd name="connsiteX5" fmla="*/ 2507673 w 4065019"/>
              <a:gd name="connsiteY5" fmla="*/ 273319 h 2650402"/>
              <a:gd name="connsiteX6" fmla="*/ 4014190 w 4065019"/>
              <a:gd name="connsiteY6" fmla="*/ 10912 h 2650402"/>
              <a:gd name="connsiteX7" fmla="*/ 4065019 w 4065019"/>
              <a:gd name="connsiteY7" fmla="*/ 0 h 2650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65019" h="2650402">
                <a:moveTo>
                  <a:pt x="4065019" y="0"/>
                </a:moveTo>
                <a:lnTo>
                  <a:pt x="4065019" y="2650402"/>
                </a:lnTo>
                <a:lnTo>
                  <a:pt x="0" y="2650402"/>
                </a:lnTo>
                <a:lnTo>
                  <a:pt x="0" y="535389"/>
                </a:lnTo>
                <a:lnTo>
                  <a:pt x="363966" y="511619"/>
                </a:lnTo>
                <a:cubicBezTo>
                  <a:pt x="1052438" y="461350"/>
                  <a:pt x="1770869" y="382442"/>
                  <a:pt x="2507673" y="273319"/>
                </a:cubicBezTo>
                <a:cubicBezTo>
                  <a:pt x="3023436" y="196933"/>
                  <a:pt x="3526839" y="108905"/>
                  <a:pt x="4014190" y="10912"/>
                </a:cubicBezTo>
                <a:lnTo>
                  <a:pt x="4065019" y="0"/>
                </a:lnTo>
                <a:close/>
              </a:path>
            </a:pathLst>
          </a:custGeom>
          <a:blipFill>
            <a:blip r:embed="rId16" cstate="screen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4" name="任意多边形: 形状 43"/>
          <p:cNvSpPr/>
          <p:nvPr/>
        </p:nvSpPr>
        <p:spPr>
          <a:xfrm>
            <a:off x="0" y="4678893"/>
            <a:ext cx="4063490" cy="2276425"/>
          </a:xfrm>
          <a:custGeom>
            <a:avLst/>
            <a:gdLst>
              <a:gd name="connsiteX0" fmla="*/ 0 w 4006341"/>
              <a:gd name="connsiteY0" fmla="*/ 0 h 2276425"/>
              <a:gd name="connsiteX1" fmla="*/ 430495 w 4006341"/>
              <a:gd name="connsiteY1" fmla="*/ 70367 h 2276425"/>
              <a:gd name="connsiteX2" fmla="*/ 3604982 w 4006341"/>
              <a:gd name="connsiteY2" fmla="*/ 184319 h 2276425"/>
              <a:gd name="connsiteX3" fmla="*/ 4006341 w 4006341"/>
              <a:gd name="connsiteY3" fmla="*/ 164394 h 2276425"/>
              <a:gd name="connsiteX4" fmla="*/ 4006341 w 4006341"/>
              <a:gd name="connsiteY4" fmla="*/ 2276425 h 2276425"/>
              <a:gd name="connsiteX5" fmla="*/ 0 w 4006341"/>
              <a:gd name="connsiteY5" fmla="*/ 2276425 h 2276425"/>
              <a:gd name="connsiteX6" fmla="*/ 0 w 4006341"/>
              <a:gd name="connsiteY6" fmla="*/ 0 h 2276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06341" h="2276425">
                <a:moveTo>
                  <a:pt x="0" y="0"/>
                </a:moveTo>
                <a:lnTo>
                  <a:pt x="430495" y="70367"/>
                </a:lnTo>
                <a:cubicBezTo>
                  <a:pt x="1331524" y="192968"/>
                  <a:pt x="2412210" y="234017"/>
                  <a:pt x="3604982" y="184319"/>
                </a:cubicBezTo>
                <a:lnTo>
                  <a:pt x="4006341" y="164394"/>
                </a:lnTo>
                <a:lnTo>
                  <a:pt x="4006341" y="2276425"/>
                </a:lnTo>
                <a:lnTo>
                  <a:pt x="0" y="2276425"/>
                </a:lnTo>
                <a:lnTo>
                  <a:pt x="0" y="0"/>
                </a:lnTo>
                <a:close/>
              </a:path>
            </a:pathLst>
          </a:custGeom>
          <a:blipFill>
            <a:blip r:embed="rId17" cstate="screen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9" name="文本框 18"/>
          <p:cNvSpPr txBox="1"/>
          <p:nvPr>
            <p:custDataLst>
              <p:tags r:id="rId11"/>
            </p:custDataLst>
          </p:nvPr>
        </p:nvSpPr>
        <p:spPr>
          <a:xfrm>
            <a:off x="669833" y="1972883"/>
            <a:ext cx="2697480" cy="5308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sz="2200" dirty="0">
                <a:solidFill>
                  <a:schemeClr val="accent1"/>
                </a:solidFill>
                <a:latin typeface="Arial" panose="020B0604020202020204" pitchFamily="34" charset="0"/>
                <a:ea typeface="方正正大黑简体" panose="02000000000000000000" pitchFamily="2" charset="-122"/>
                <a:sym typeface="Arial" panose="020B0604020202020204" pitchFamily="34" charset="0"/>
              </a:rPr>
              <a:t>多元开发与保护并重</a:t>
            </a:r>
          </a:p>
        </p:txBody>
      </p:sp>
      <p:sp>
        <p:nvSpPr>
          <p:cNvPr id="13" name="文本框 12"/>
          <p:cNvSpPr txBox="1"/>
          <p:nvPr>
            <p:custDataLst>
              <p:tags r:id="rId12"/>
            </p:custDataLst>
          </p:nvPr>
        </p:nvSpPr>
        <p:spPr>
          <a:xfrm>
            <a:off x="8472097" y="1937471"/>
            <a:ext cx="3410603" cy="2011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补齐冷链物流、仓储保鲜等短板，提高农产品流通效率和质量。完善农产品互补流通体系，提升偏远地区优质食物可及性。推动一二三产业融合发展，提升农业整体效益和抗风险能力。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1" grpId="0" animBg="1"/>
      <p:bldP spid="17" grpId="0" animBg="1"/>
      <p:bldP spid="2" grpId="0" animBg="1"/>
      <p:bldP spid="8" grpId="0"/>
      <p:bldP spid="9" grpId="0"/>
      <p:bldP spid="14" grpId="0"/>
      <p:bldP spid="18" grpId="0"/>
      <p:bldP spid="24" grpId="0" animBg="1"/>
      <p:bldP spid="48" grpId="0" animBg="1"/>
      <p:bldP spid="45" grpId="0" animBg="1"/>
      <p:bldP spid="44" grpId="0" animBg="1"/>
      <p:bldP spid="19" grpId="0"/>
      <p:bldP spid="1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矩形 74"/>
          <p:cNvSpPr/>
          <p:nvPr>
            <p:custDataLst>
              <p:tags r:id="rId1"/>
            </p:custDataLst>
          </p:nvPr>
        </p:nvSpPr>
        <p:spPr>
          <a:xfrm>
            <a:off x="6874589" y="1405834"/>
            <a:ext cx="4150710" cy="1951113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  <a:effectLst>
            <a:outerShdw blurRad="63500" sx="102000" sy="102000" algn="ctr" rotWithShape="0">
              <a:schemeClr val="accent1">
                <a:lumMod val="60000"/>
                <a:lumOff val="40000"/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4" name="矩形 73"/>
          <p:cNvSpPr/>
          <p:nvPr>
            <p:custDataLst>
              <p:tags r:id="rId2"/>
            </p:custDataLst>
          </p:nvPr>
        </p:nvSpPr>
        <p:spPr>
          <a:xfrm>
            <a:off x="1164705" y="3776586"/>
            <a:ext cx="4150710" cy="1951113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  <a:effectLst>
            <a:outerShdw blurRad="63500" sx="102000" sy="102000" algn="ctr" rotWithShape="0">
              <a:schemeClr val="accent1">
                <a:lumMod val="60000"/>
                <a:lumOff val="40000"/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7" name="标题 47"/>
          <p:cNvSpPr txBox="1"/>
          <p:nvPr/>
        </p:nvSpPr>
        <p:spPr>
          <a:xfrm>
            <a:off x="930215" y="114673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13800">
                <a:gradFill>
                  <a:gsLst>
                    <a:gs pos="0">
                      <a:schemeClr val="accent1">
                        <a:lumMod val="50000"/>
                      </a:schemeClr>
                    </a:gs>
                    <a:gs pos="100000">
                      <a:schemeClr val="accent1">
                        <a:lumMod val="75000"/>
                      </a:schemeClr>
                    </a:gs>
                  </a:gsLst>
                  <a:lin ang="2700000" scaled="0"/>
                </a:gradFill>
                <a:effectLst>
                  <a:outerShdw blurRad="76200" dist="63500" dir="5400000" algn="t" rotWithShape="0">
                    <a:schemeClr val="accent2">
                      <a:alpha val="20000"/>
                    </a:schemeClr>
                  </a:outerShdw>
                </a:effectLst>
                <a:latin typeface="三极春联字体简" panose="00000500000000000000" pitchFamily="2" charset="-122"/>
                <a:ea typeface="三极春联字体简" panose="00000500000000000000" pitchFamily="2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76200" dist="63500" dir="5400000" algn="t" rotWithShape="0">
                    <a:srgbClr val="7DB149">
                      <a:alpha val="20000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方正正大黑简体" panose="02000000000000000000" pitchFamily="2" charset="-122"/>
                <a:cs typeface="+mn-cs"/>
                <a:sym typeface="Arial" panose="020B0604020202020204" pitchFamily="34" charset="0"/>
              </a:rPr>
              <a:t>政策建议</a:t>
            </a:r>
          </a:p>
        </p:txBody>
      </p:sp>
      <p:cxnSp>
        <p:nvCxnSpPr>
          <p:cNvPr id="49" name="直接连接符 48"/>
          <p:cNvCxnSpPr/>
          <p:nvPr>
            <p:custDataLst>
              <p:tags r:id="rId3"/>
            </p:custDataLst>
          </p:nvPr>
        </p:nvCxnSpPr>
        <p:spPr>
          <a:xfrm flipH="1">
            <a:off x="6096001" y="1435100"/>
            <a:ext cx="0" cy="4610100"/>
          </a:xfrm>
          <a:prstGeom prst="line">
            <a:avLst/>
          </a:prstGeom>
          <a:ln w="22225">
            <a:gradFill>
              <a:gsLst>
                <a:gs pos="100000">
                  <a:schemeClr val="accent1">
                    <a:lumMod val="20000"/>
                    <a:lumOff val="80000"/>
                  </a:schemeClr>
                </a:gs>
                <a:gs pos="0">
                  <a:schemeClr val="accent1">
                    <a:lumMod val="20000"/>
                    <a:lumOff val="80000"/>
                  </a:schemeClr>
                </a:gs>
                <a:gs pos="50000">
                  <a:schemeClr val="accent1">
                    <a:alpha val="50000"/>
                  </a:schemeClr>
                </a:gs>
              </a:gsLst>
              <a:lin ang="5400000" scaled="1"/>
            </a:gra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矩形: 圆角 58"/>
          <p:cNvSpPr/>
          <p:nvPr>
            <p:custDataLst>
              <p:tags r:id="rId4"/>
            </p:custDataLst>
          </p:nvPr>
        </p:nvSpPr>
        <p:spPr>
          <a:xfrm rot="10800000">
            <a:off x="6642098" y="3896487"/>
            <a:ext cx="4619688" cy="2108200"/>
          </a:xfrm>
          <a:prstGeom prst="roundRect">
            <a:avLst>
              <a:gd name="adj" fmla="val 2952"/>
            </a:avLst>
          </a:prstGeom>
          <a:gradFill flip="none" rotWithShape="1">
            <a:gsLst>
              <a:gs pos="0">
                <a:schemeClr val="bg1"/>
              </a:gs>
              <a:gs pos="100000">
                <a:schemeClr val="accent1">
                  <a:lumMod val="20000"/>
                  <a:lumOff val="80000"/>
                  <a:alpha val="0"/>
                </a:schemeClr>
              </a:gs>
            </a:gsLst>
            <a:lin ang="5400000" scaled="1"/>
          </a:gradFill>
          <a:ln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100000">
                  <a:schemeClr val="accent1"/>
                </a:gs>
              </a:gsLst>
              <a:lin ang="16200000" scaled="1"/>
            </a:gradFill>
          </a:ln>
          <a:effectLst>
            <a:outerShdw blurRad="127000" dist="25400" dir="16200000" rotWithShape="0">
              <a:schemeClr val="accent1">
                <a:lumMod val="50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0" name="矩形: 对角圆角 59"/>
          <p:cNvSpPr/>
          <p:nvPr>
            <p:custDataLst>
              <p:tags r:id="rId5"/>
            </p:custDataLst>
          </p:nvPr>
        </p:nvSpPr>
        <p:spPr>
          <a:xfrm>
            <a:off x="6945255" y="4035457"/>
            <a:ext cx="3063717" cy="407469"/>
          </a:xfrm>
          <a:prstGeom prst="round2DiagRect">
            <a:avLst>
              <a:gd name="adj1" fmla="val 50000"/>
              <a:gd name="adj2" fmla="val 0"/>
            </a:avLst>
          </a:prstGeom>
          <a:gradFill flip="none" rotWithShape="1">
            <a:gsLst>
              <a:gs pos="33000">
                <a:schemeClr val="accent1"/>
              </a:gs>
              <a:gs pos="0">
                <a:schemeClr val="accent1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1" name="文本框 60"/>
          <p:cNvSpPr txBox="1"/>
          <p:nvPr>
            <p:custDataLst>
              <p:tags r:id="rId6"/>
            </p:custDataLst>
          </p:nvPr>
        </p:nvSpPr>
        <p:spPr>
          <a:xfrm>
            <a:off x="7242673" y="4039136"/>
            <a:ext cx="2468880" cy="398780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 algn="ctr">
              <a:defRPr sz="2000">
                <a:gradFill>
                  <a:gsLst>
                    <a:gs pos="50000">
                      <a:schemeClr val="accent2">
                        <a:lumMod val="20000"/>
                        <a:lumOff val="80000"/>
                      </a:schemeClr>
                    </a:gs>
                    <a:gs pos="100000">
                      <a:schemeClr val="accent2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algn="ctr"/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ea typeface="方正正大黑简体" panose="02000000000000000000" pitchFamily="2" charset="-122"/>
                <a:sym typeface="Arial" panose="020B0604020202020204" pitchFamily="34" charset="0"/>
              </a:rPr>
              <a:t>市场机制和社会参与</a:t>
            </a:r>
          </a:p>
        </p:txBody>
      </p:sp>
      <p:sp>
        <p:nvSpPr>
          <p:cNvPr id="62" name="AutoShape 5"/>
          <p:cNvSpPr/>
          <p:nvPr>
            <p:custDataLst>
              <p:tags r:id="rId7"/>
            </p:custDataLst>
          </p:nvPr>
        </p:nvSpPr>
        <p:spPr>
          <a:xfrm>
            <a:off x="6844485" y="4581896"/>
            <a:ext cx="4353800" cy="1465716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 anchorCtr="0">
            <a:noAutofit/>
          </a:bodyPr>
          <a:lstStyle/>
          <a:p>
            <a:pPr algn="l">
              <a:lnSpc>
                <a:spcPct val="140000"/>
              </a:lnSpc>
              <a:defRPr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构建双循环市场机制（价格保障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/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供应链韧性），推动政企社协同，打造地方实践样板。</a:t>
            </a:r>
          </a:p>
        </p:txBody>
      </p:sp>
      <p:sp>
        <p:nvSpPr>
          <p:cNvPr id="51" name="等腰三角形 50"/>
          <p:cNvSpPr/>
          <p:nvPr>
            <p:custDataLst>
              <p:tags r:id="rId8"/>
            </p:custDataLst>
          </p:nvPr>
        </p:nvSpPr>
        <p:spPr>
          <a:xfrm rot="5400000" flipH="1">
            <a:off x="6071616" y="2474039"/>
            <a:ext cx="353568" cy="304800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2" name="等腰三角形 51"/>
          <p:cNvSpPr/>
          <p:nvPr>
            <p:custDataLst>
              <p:tags r:id="rId9"/>
            </p:custDataLst>
          </p:nvPr>
        </p:nvSpPr>
        <p:spPr>
          <a:xfrm rot="16200000" flipH="1">
            <a:off x="5766816" y="4819650"/>
            <a:ext cx="353568" cy="304800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4" name="矩形: 圆角 43"/>
          <p:cNvSpPr/>
          <p:nvPr>
            <p:custDataLst>
              <p:tags r:id="rId10"/>
            </p:custDataLst>
          </p:nvPr>
        </p:nvSpPr>
        <p:spPr>
          <a:xfrm rot="10800000">
            <a:off x="930215" y="1572339"/>
            <a:ext cx="4619688" cy="2108200"/>
          </a:xfrm>
          <a:prstGeom prst="roundRect">
            <a:avLst>
              <a:gd name="adj" fmla="val 2952"/>
            </a:avLst>
          </a:prstGeom>
          <a:gradFill flip="none" rotWithShape="1">
            <a:gsLst>
              <a:gs pos="0">
                <a:schemeClr val="bg1"/>
              </a:gs>
              <a:gs pos="100000">
                <a:schemeClr val="accent1">
                  <a:lumMod val="20000"/>
                  <a:lumOff val="80000"/>
                  <a:alpha val="0"/>
                </a:schemeClr>
              </a:gs>
            </a:gsLst>
            <a:lin ang="5400000" scaled="1"/>
          </a:gradFill>
          <a:ln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100000">
                  <a:schemeClr val="accent1"/>
                </a:gs>
              </a:gsLst>
              <a:lin ang="16200000" scaled="1"/>
            </a:gradFill>
          </a:ln>
          <a:effectLst>
            <a:outerShdw blurRad="127000" dist="25400" dir="16200000" rotWithShape="0">
              <a:schemeClr val="accent1">
                <a:lumMod val="50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3" name="矩形: 对角圆角 52"/>
          <p:cNvSpPr/>
          <p:nvPr>
            <p:custDataLst>
              <p:tags r:id="rId11"/>
            </p:custDataLst>
          </p:nvPr>
        </p:nvSpPr>
        <p:spPr>
          <a:xfrm>
            <a:off x="1233372" y="1711309"/>
            <a:ext cx="3063717" cy="407469"/>
          </a:xfrm>
          <a:prstGeom prst="round2DiagRect">
            <a:avLst>
              <a:gd name="adj1" fmla="val 50000"/>
              <a:gd name="adj2" fmla="val 0"/>
            </a:avLst>
          </a:prstGeom>
          <a:gradFill flip="none" rotWithShape="1">
            <a:gsLst>
              <a:gs pos="33000">
                <a:schemeClr val="accent1"/>
              </a:gs>
              <a:gs pos="0">
                <a:schemeClr val="accent1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4" name="文本框 53"/>
          <p:cNvSpPr txBox="1"/>
          <p:nvPr>
            <p:custDataLst>
              <p:tags r:id="rId12"/>
            </p:custDataLst>
          </p:nvPr>
        </p:nvSpPr>
        <p:spPr>
          <a:xfrm>
            <a:off x="1276790" y="1714988"/>
            <a:ext cx="2976880" cy="398780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 algn="ctr">
              <a:defRPr sz="2000">
                <a:gradFill>
                  <a:gsLst>
                    <a:gs pos="50000">
                      <a:schemeClr val="accent2">
                        <a:lumMod val="20000"/>
                        <a:lumOff val="80000"/>
                      </a:schemeClr>
                    </a:gs>
                    <a:gs pos="100000">
                      <a:schemeClr val="accent2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algn="ctr"/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ea typeface="方正正大黑简体" panose="02000000000000000000" pitchFamily="2" charset="-122"/>
                <a:sym typeface="Arial" panose="020B0604020202020204" pitchFamily="34" charset="0"/>
              </a:rPr>
              <a:t>加快科技创新与社会协同</a:t>
            </a:r>
          </a:p>
        </p:txBody>
      </p:sp>
      <p:sp>
        <p:nvSpPr>
          <p:cNvPr id="56" name="AutoShape 5"/>
          <p:cNvSpPr/>
          <p:nvPr>
            <p:custDataLst>
              <p:tags r:id="rId13"/>
            </p:custDataLst>
          </p:nvPr>
        </p:nvSpPr>
        <p:spPr>
          <a:xfrm>
            <a:off x="1132602" y="2257748"/>
            <a:ext cx="4353800" cy="1465716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 anchorCtr="0">
            <a:noAutofit/>
          </a:bodyPr>
          <a:lstStyle/>
          <a:p>
            <a:pPr algn="l">
              <a:lnSpc>
                <a:spcPct val="140000"/>
              </a:lnSpc>
              <a:defRPr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强化农业科技创新（生物育种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/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数字农业），完善成果转化与监测预警体系，健全国家食安协调机制。</a:t>
            </a:r>
          </a:p>
        </p:txBody>
      </p:sp>
      <p:pic>
        <p:nvPicPr>
          <p:cNvPr id="70" name="图片 69"/>
          <p:cNvPicPr/>
          <p:nvPr>
            <p:custDataLst>
              <p:tags r:id="rId14"/>
            </p:custDataLst>
          </p:nvPr>
        </p:nvPicPr>
        <p:blipFill>
          <a:blip r:embed="rId23" cstate="screen"/>
          <a:stretch>
            <a:fillRect/>
          </a:stretch>
        </p:blipFill>
        <p:spPr>
          <a:xfrm>
            <a:off x="1225381" y="3832326"/>
            <a:ext cx="4019724" cy="2014679"/>
          </a:xfrm>
          <a:prstGeom prst="rect">
            <a:avLst/>
          </a:prstGeom>
        </p:spPr>
      </p:pic>
      <p:sp>
        <p:nvSpPr>
          <p:cNvPr id="63" name="矩形 62"/>
          <p:cNvSpPr/>
          <p:nvPr>
            <p:custDataLst>
              <p:tags r:id="rId15"/>
            </p:custDataLst>
          </p:nvPr>
        </p:nvSpPr>
        <p:spPr>
          <a:xfrm>
            <a:off x="930215" y="5727700"/>
            <a:ext cx="4619688" cy="3199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6" name="直角三角形 65"/>
          <p:cNvSpPr/>
          <p:nvPr>
            <p:custDataLst>
              <p:tags r:id="rId16"/>
            </p:custDataLst>
          </p:nvPr>
        </p:nvSpPr>
        <p:spPr>
          <a:xfrm rot="16200000">
            <a:off x="921838" y="5416164"/>
            <a:ext cx="319913" cy="303158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7" name="直角三角形 66"/>
          <p:cNvSpPr/>
          <p:nvPr>
            <p:custDataLst>
              <p:tags r:id="rId17"/>
            </p:custDataLst>
          </p:nvPr>
        </p:nvSpPr>
        <p:spPr>
          <a:xfrm rot="5400000" flipH="1">
            <a:off x="5242365" y="5416165"/>
            <a:ext cx="319913" cy="303158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147" name="图片 146"/>
          <p:cNvPicPr/>
          <p:nvPr>
            <p:custDataLst>
              <p:tags r:id="rId18"/>
            </p:custDataLst>
          </p:nvPr>
        </p:nvPicPr>
        <p:blipFill>
          <a:blip r:embed="rId24" cstate="screen"/>
          <a:stretch>
            <a:fillRect/>
          </a:stretch>
        </p:blipFill>
        <p:spPr>
          <a:xfrm>
            <a:off x="6935264" y="1452437"/>
            <a:ext cx="4029359" cy="2040312"/>
          </a:xfrm>
          <a:prstGeom prst="rect">
            <a:avLst/>
          </a:prstGeom>
        </p:spPr>
      </p:pic>
      <p:sp>
        <p:nvSpPr>
          <p:cNvPr id="71" name="矩形 70"/>
          <p:cNvSpPr/>
          <p:nvPr>
            <p:custDataLst>
              <p:tags r:id="rId19"/>
            </p:custDataLst>
          </p:nvPr>
        </p:nvSpPr>
        <p:spPr>
          <a:xfrm>
            <a:off x="6640099" y="3360627"/>
            <a:ext cx="4619688" cy="3199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2" name="直角三角形 71"/>
          <p:cNvSpPr/>
          <p:nvPr>
            <p:custDataLst>
              <p:tags r:id="rId20"/>
            </p:custDataLst>
          </p:nvPr>
        </p:nvSpPr>
        <p:spPr>
          <a:xfrm rot="16200000">
            <a:off x="6631722" y="3049091"/>
            <a:ext cx="319913" cy="303158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3" name="直角三角形 72"/>
          <p:cNvSpPr/>
          <p:nvPr>
            <p:custDataLst>
              <p:tags r:id="rId21"/>
            </p:custDataLst>
          </p:nvPr>
        </p:nvSpPr>
        <p:spPr>
          <a:xfrm rot="5400000" flipH="1">
            <a:off x="10952249" y="3049092"/>
            <a:ext cx="319913" cy="303158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0" y="6411705"/>
            <a:ext cx="12192000" cy="446296"/>
          </a:xfrm>
          <a:prstGeom prst="rect">
            <a:avLst/>
          </a:prstGeom>
          <a:solidFill>
            <a:schemeClr val="accent2"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6534086"/>
            <a:ext cx="12192000" cy="3239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 animBg="1"/>
      <p:bldP spid="74" grpId="0" animBg="1"/>
      <p:bldP spid="59" grpId="0" animBg="1"/>
      <p:bldP spid="60" grpId="0" animBg="1"/>
      <p:bldP spid="61" grpId="0"/>
      <p:bldP spid="62" grpId="0"/>
      <p:bldP spid="51" grpId="0" animBg="1"/>
      <p:bldP spid="52" grpId="0" animBg="1"/>
      <p:bldP spid="44" grpId="0" animBg="1"/>
      <p:bldP spid="53" grpId="0" animBg="1"/>
      <p:bldP spid="54" grpId="0"/>
      <p:bldP spid="56" grpId="0"/>
      <p:bldP spid="63" grpId="0" animBg="1"/>
      <p:bldP spid="66" grpId="0" animBg="1"/>
      <p:bldP spid="67" grpId="0" animBg="1"/>
      <p:bldP spid="71" grpId="0" animBg="1"/>
      <p:bldP spid="72" grpId="0" animBg="1"/>
      <p:bldP spid="7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框 25" hidden="1"/>
          <p:cNvSpPr txBox="1"/>
          <p:nvPr/>
        </p:nvSpPr>
        <p:spPr>
          <a:xfrm>
            <a:off x="3311862" y="773237"/>
            <a:ext cx="608371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500" dirty="0">
                <a:solidFill>
                  <a:srgbClr val="4A9D21"/>
                </a:solidFill>
                <a:latin typeface="Arial" panose="020B0604020202020204" pitchFamily="34" charset="0"/>
                <a:ea typeface="方正正大黑简体" panose="02000000000000000000" pitchFamily="2" charset="-122"/>
                <a:sym typeface="Arial" panose="020B0604020202020204" pitchFamily="34" charset="0"/>
              </a:rPr>
              <a:t>粮安天下</a:t>
            </a:r>
          </a:p>
        </p:txBody>
      </p:sp>
      <p:sp>
        <p:nvSpPr>
          <p:cNvPr id="27" name="文本框 26" hidden="1"/>
          <p:cNvSpPr txBox="1"/>
          <p:nvPr/>
        </p:nvSpPr>
        <p:spPr>
          <a:xfrm>
            <a:off x="2002571" y="3002258"/>
            <a:ext cx="81868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 dirty="0">
                <a:solidFill>
                  <a:schemeClr val="accent4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共建</a:t>
            </a:r>
            <a:r>
              <a:rPr lang="zh-CN" altLang="en-US" sz="4800" dirty="0">
                <a:solidFill>
                  <a:schemeClr val="accent4"/>
                </a:solidFill>
                <a:effectLst/>
                <a:latin typeface="Arial" panose="020B0604020202020204" pitchFamily="34" charset="0"/>
                <a:ea typeface="三极行楷简体-粗" panose="00000500000000000000" pitchFamily="2" charset="-122"/>
                <a:sym typeface="Arial" panose="020B0604020202020204" pitchFamily="34" charset="0"/>
              </a:rPr>
              <a:t>更好生活</a:t>
            </a:r>
            <a:r>
              <a:rPr lang="zh-CN" altLang="en-US" sz="4800" dirty="0">
                <a:solidFill>
                  <a:schemeClr val="accent4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，共创</a:t>
            </a:r>
            <a:r>
              <a:rPr lang="zh-CN" altLang="en-US" sz="4800" dirty="0">
                <a:solidFill>
                  <a:schemeClr val="accent4"/>
                </a:solidFill>
                <a:effectLst/>
                <a:latin typeface="Arial" panose="020B0604020202020204" pitchFamily="34" charset="0"/>
                <a:ea typeface="三极行楷简体-粗" panose="00000500000000000000" pitchFamily="2" charset="-122"/>
                <a:sym typeface="Arial" panose="020B0604020202020204" pitchFamily="34" charset="0"/>
              </a:rPr>
              <a:t>美好未来</a:t>
            </a:r>
          </a:p>
        </p:txBody>
      </p:sp>
      <p:sp>
        <p:nvSpPr>
          <p:cNvPr id="73" name="任意多边形: 形状 72"/>
          <p:cNvSpPr/>
          <p:nvPr/>
        </p:nvSpPr>
        <p:spPr>
          <a:xfrm flipH="1">
            <a:off x="9380803" y="1071360"/>
            <a:ext cx="2858724" cy="2327717"/>
          </a:xfrm>
          <a:custGeom>
            <a:avLst/>
            <a:gdLst>
              <a:gd name="connsiteX0" fmla="*/ 0 w 2355534"/>
              <a:gd name="connsiteY0" fmla="*/ 0 h 1917994"/>
              <a:gd name="connsiteX1" fmla="*/ 21430 w 2355534"/>
              <a:gd name="connsiteY1" fmla="*/ 8394 h 1917994"/>
              <a:gd name="connsiteX2" fmla="*/ 744038 w 2355534"/>
              <a:gd name="connsiteY2" fmla="*/ 622868 h 1917994"/>
              <a:gd name="connsiteX3" fmla="*/ 2355534 w 2355534"/>
              <a:gd name="connsiteY3" fmla="*/ 845235 h 1917994"/>
              <a:gd name="connsiteX4" fmla="*/ 285749 w 2355534"/>
              <a:gd name="connsiteY4" fmla="*/ 885661 h 1917994"/>
              <a:gd name="connsiteX5" fmla="*/ 485774 w 2355534"/>
              <a:gd name="connsiteY5" fmla="*/ 1423823 h 1917994"/>
              <a:gd name="connsiteX6" fmla="*/ 571499 w 2355534"/>
              <a:gd name="connsiteY6" fmla="*/ 1766724 h 1917994"/>
              <a:gd name="connsiteX7" fmla="*/ 16022 w 2355534"/>
              <a:gd name="connsiteY7" fmla="*/ 1917994 h 1917994"/>
              <a:gd name="connsiteX8" fmla="*/ 0 w 2355534"/>
              <a:gd name="connsiteY8" fmla="*/ 1917396 h 1917994"/>
              <a:gd name="connsiteX9" fmla="*/ 0 w 2355534"/>
              <a:gd name="connsiteY9" fmla="*/ 0 h 1917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355534" h="1917992">
                <a:moveTo>
                  <a:pt x="0" y="0"/>
                </a:moveTo>
                <a:lnTo>
                  <a:pt x="21430" y="8394"/>
                </a:lnTo>
                <a:cubicBezTo>
                  <a:pt x="182016" y="93003"/>
                  <a:pt x="367737" y="452034"/>
                  <a:pt x="744038" y="622868"/>
                </a:cubicBezTo>
                <a:cubicBezTo>
                  <a:pt x="1189564" y="825129"/>
                  <a:pt x="2094675" y="935661"/>
                  <a:pt x="2355534" y="845235"/>
                </a:cubicBezTo>
                <a:cubicBezTo>
                  <a:pt x="1733949" y="1064838"/>
                  <a:pt x="597376" y="789230"/>
                  <a:pt x="285749" y="885661"/>
                </a:cubicBezTo>
                <a:cubicBezTo>
                  <a:pt x="-25878" y="982092"/>
                  <a:pt x="261937" y="1315080"/>
                  <a:pt x="485774" y="1423823"/>
                </a:cubicBezTo>
                <a:cubicBezTo>
                  <a:pt x="709611" y="1532566"/>
                  <a:pt x="696911" y="1699255"/>
                  <a:pt x="571499" y="1766724"/>
                </a:cubicBezTo>
                <a:cubicBezTo>
                  <a:pt x="493117" y="1808892"/>
                  <a:pt x="230249" y="1914932"/>
                  <a:pt x="16022" y="1917994"/>
                </a:cubicBezTo>
                <a:lnTo>
                  <a:pt x="0" y="191739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7DB149">
                  <a:lumMod val="60000"/>
                  <a:lumOff val="40000"/>
                </a:srgbClr>
              </a:gs>
              <a:gs pos="100000">
                <a:srgbClr val="AED17F">
                  <a:lumMod val="60000"/>
                  <a:lumOff val="40000"/>
                </a:srgbClr>
              </a:gs>
              <a:gs pos="56000">
                <a:srgbClr val="AED17F">
                  <a:lumMod val="30000"/>
                  <a:lumOff val="70000"/>
                  <a:alpha val="0"/>
                </a:srgbClr>
              </a:gs>
            </a:gsLst>
            <a:lin ang="5400000" scaled="1"/>
          </a:gradFill>
          <a:ln w="1905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方正正大黑简体" panose="02000000000000000000" pitchFamily="2" charset="-122"/>
              <a:cs typeface="+mn-cs"/>
              <a:sym typeface="Arial" panose="020B0604020202020204" pitchFamily="34" charset="0"/>
            </a:endParaRPr>
          </a:p>
        </p:txBody>
      </p:sp>
      <p:pic>
        <p:nvPicPr>
          <p:cNvPr id="117" name="图片 116" descr="黑暗中亮着灯&#10;&#10;低可信度描述已自动生成"/>
          <p:cNvPicPr>
            <a:picLocks noChangeAspect="1"/>
          </p:cNvPicPr>
          <p:nvPr/>
        </p:nvPicPr>
        <p:blipFill>
          <a:blip r:embed="rId2" cstate="screen"/>
          <a:srcRect/>
          <a:stretch>
            <a:fillRect/>
          </a:stretch>
        </p:blipFill>
        <p:spPr>
          <a:xfrm rot="5699801">
            <a:off x="48643" y="1226484"/>
            <a:ext cx="1914049" cy="590974"/>
          </a:xfrm>
          <a:prstGeom prst="rect">
            <a:avLst/>
          </a:prstGeom>
        </p:spPr>
      </p:pic>
      <p:pic>
        <p:nvPicPr>
          <p:cNvPr id="118" name="图片 117" descr="黑暗中亮着灯&#10;&#10;低可信度描述已自动生成"/>
          <p:cNvPicPr>
            <a:picLocks noChangeAspect="1"/>
          </p:cNvPicPr>
          <p:nvPr/>
        </p:nvPicPr>
        <p:blipFill>
          <a:blip r:embed="rId3" cstate="screen"/>
          <a:srcRect/>
          <a:stretch>
            <a:fillRect/>
          </a:stretch>
        </p:blipFill>
        <p:spPr>
          <a:xfrm>
            <a:off x="1191929" y="4157196"/>
            <a:ext cx="2302829" cy="1220944"/>
          </a:xfrm>
          <a:prstGeom prst="rect">
            <a:avLst/>
          </a:prstGeom>
        </p:spPr>
      </p:pic>
      <p:pic>
        <p:nvPicPr>
          <p:cNvPr id="119" name="图片 118" descr="黑暗中亮着灯&#10;&#10;低可信度描述已自动生成"/>
          <p:cNvPicPr>
            <a:picLocks noChangeAspect="1"/>
          </p:cNvPicPr>
          <p:nvPr/>
        </p:nvPicPr>
        <p:blipFill>
          <a:blip r:embed="rId2" cstate="screen"/>
          <a:srcRect/>
          <a:stretch>
            <a:fillRect/>
          </a:stretch>
        </p:blipFill>
        <p:spPr>
          <a:xfrm>
            <a:off x="9562348" y="515940"/>
            <a:ext cx="2812374" cy="868336"/>
          </a:xfrm>
          <a:prstGeom prst="rect">
            <a:avLst/>
          </a:prstGeom>
        </p:spPr>
      </p:pic>
      <p:pic>
        <p:nvPicPr>
          <p:cNvPr id="133" name="图片 132"/>
          <p:cNvPicPr>
            <a:picLocks noChangeAspect="1"/>
          </p:cNvPicPr>
          <p:nvPr/>
        </p:nvPicPr>
        <p:blipFill>
          <a:blip r:embed="rId4" cstate="screen"/>
          <a:srcRect/>
          <a:stretch>
            <a:fillRect/>
          </a:stretch>
        </p:blipFill>
        <p:spPr>
          <a:xfrm>
            <a:off x="9857947" y="1110611"/>
            <a:ext cx="2859272" cy="1283984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2854051" y="925524"/>
            <a:ext cx="6483898" cy="2800075"/>
            <a:chOff x="3000531" y="501797"/>
            <a:chExt cx="6483898" cy="2800075"/>
          </a:xfrm>
        </p:grpSpPr>
        <p:sp>
          <p:nvSpPr>
            <p:cNvPr id="32" name="文本框 31"/>
            <p:cNvSpPr txBox="1"/>
            <p:nvPr/>
          </p:nvSpPr>
          <p:spPr>
            <a:xfrm>
              <a:off x="3000531" y="790550"/>
              <a:ext cx="1954381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3800" b="1" dirty="0">
                  <a:gradFill>
                    <a:gsLst>
                      <a:gs pos="20000">
                        <a:schemeClr val="accent1"/>
                      </a:gs>
                      <a:gs pos="100000">
                        <a:schemeClr val="accent1">
                          <a:lumMod val="60000"/>
                          <a:lumOff val="40000"/>
                        </a:schemeClr>
                      </a:gs>
                    </a:gsLst>
                    <a:lin ang="2700000" scaled="0"/>
                  </a:gradFill>
                  <a:effectLst>
                    <a:outerShdw blurRad="76200" dist="63500" dir="5400000" algn="t" rotWithShape="0">
                      <a:schemeClr val="accent2">
                        <a:alpha val="20000"/>
                      </a:schemeClr>
                    </a:outerShdw>
                  </a:effectLst>
                  <a:latin typeface="方正正大黑简体" panose="02000000000000000000" pitchFamily="2" charset="-122"/>
                  <a:ea typeface="方正正大黑简体" panose="02000000000000000000" pitchFamily="2" charset="-122"/>
                  <a:sym typeface="Arial" panose="020B0604020202020204" pitchFamily="34" charset="0"/>
                </a:rPr>
                <a:t>谢</a:t>
              </a: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4616240" y="954989"/>
              <a:ext cx="1954381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3800" dirty="0">
                  <a:gradFill>
                    <a:gsLst>
                      <a:gs pos="20000">
                        <a:schemeClr val="accent1"/>
                      </a:gs>
                      <a:gs pos="100000">
                        <a:schemeClr val="accent1">
                          <a:lumMod val="60000"/>
                          <a:lumOff val="40000"/>
                        </a:schemeClr>
                      </a:gs>
                    </a:gsLst>
                    <a:lin ang="2700000" scaled="0"/>
                  </a:gradFill>
                  <a:effectLst>
                    <a:outerShdw blurRad="76200" dist="63500" dir="5400000" algn="t" rotWithShape="0">
                      <a:schemeClr val="accent2">
                        <a:alpha val="20000"/>
                      </a:schemeClr>
                    </a:outerShdw>
                  </a:effectLst>
                  <a:latin typeface="方正正大黑简体" panose="02000000000000000000" pitchFamily="2" charset="-122"/>
                  <a:ea typeface="方正正大黑简体" panose="02000000000000000000" pitchFamily="2" charset="-122"/>
                  <a:sym typeface="Arial" panose="020B0604020202020204" pitchFamily="34" charset="0"/>
                </a:rPr>
                <a:t>谢</a:t>
              </a:r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6190422" y="501797"/>
              <a:ext cx="1954381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3800" dirty="0">
                  <a:gradFill>
                    <a:gsLst>
                      <a:gs pos="20000">
                        <a:schemeClr val="accent1"/>
                      </a:gs>
                      <a:gs pos="100000">
                        <a:schemeClr val="accent1">
                          <a:lumMod val="60000"/>
                          <a:lumOff val="40000"/>
                        </a:schemeClr>
                      </a:gs>
                    </a:gsLst>
                    <a:lin ang="2700000" scaled="0"/>
                  </a:gradFill>
                  <a:effectLst>
                    <a:outerShdw blurRad="76200" dist="63500" dir="5400000" algn="t" rotWithShape="0">
                      <a:schemeClr val="accent2">
                        <a:alpha val="20000"/>
                      </a:schemeClr>
                    </a:outerShdw>
                  </a:effectLst>
                  <a:latin typeface="方正正大黑简体" panose="02000000000000000000" pitchFamily="2" charset="-122"/>
                  <a:ea typeface="方正正大黑简体" panose="02000000000000000000" pitchFamily="2" charset="-122"/>
                  <a:sym typeface="Arial" panose="020B0604020202020204" pitchFamily="34" charset="0"/>
                </a:rPr>
                <a:t>聆</a:t>
              </a:r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7530048" y="1085881"/>
              <a:ext cx="1954381" cy="2215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3800" dirty="0">
                  <a:gradFill>
                    <a:gsLst>
                      <a:gs pos="20000">
                        <a:schemeClr val="accent1"/>
                      </a:gs>
                      <a:gs pos="100000">
                        <a:schemeClr val="accent1">
                          <a:lumMod val="60000"/>
                          <a:lumOff val="40000"/>
                        </a:schemeClr>
                      </a:gs>
                    </a:gsLst>
                    <a:lin ang="2700000" scaled="0"/>
                  </a:gradFill>
                  <a:effectLst>
                    <a:outerShdw blurRad="76200" dist="63500" dir="5400000" algn="t" rotWithShape="0">
                      <a:schemeClr val="accent2">
                        <a:alpha val="20000"/>
                      </a:schemeClr>
                    </a:outerShdw>
                  </a:effectLst>
                  <a:latin typeface="方正正大黑简体" panose="02000000000000000000" pitchFamily="2" charset="-122"/>
                  <a:ea typeface="方正正大黑简体" panose="02000000000000000000" pitchFamily="2" charset="-122"/>
                  <a:sym typeface="Arial" panose="020B0604020202020204" pitchFamily="34" charset="0"/>
                </a:rPr>
                <a:t>听</a:t>
              </a:r>
            </a:p>
          </p:txBody>
        </p:sp>
      </p:grpSp>
      <p:sp>
        <p:nvSpPr>
          <p:cNvPr id="107" name="任意多边形: 形状 106"/>
          <p:cNvSpPr/>
          <p:nvPr/>
        </p:nvSpPr>
        <p:spPr>
          <a:xfrm>
            <a:off x="998265" y="3758499"/>
            <a:ext cx="10030369" cy="102545"/>
          </a:xfrm>
          <a:custGeom>
            <a:avLst/>
            <a:gdLst>
              <a:gd name="connsiteX0" fmla="*/ 0 w 5935125"/>
              <a:gd name="connsiteY0" fmla="*/ 0 h 109442"/>
              <a:gd name="connsiteX1" fmla="*/ 1352389 w 5935125"/>
              <a:gd name="connsiteY1" fmla="*/ 18002 h 109442"/>
              <a:gd name="connsiteX2" fmla="*/ 1443829 w 5935125"/>
              <a:gd name="connsiteY2" fmla="*/ 109442 h 109442"/>
              <a:gd name="connsiteX3" fmla="*/ 4461349 w 5935125"/>
              <a:gd name="connsiteY3" fmla="*/ 109442 h 109442"/>
              <a:gd name="connsiteX4" fmla="*/ 4540597 w 5935125"/>
              <a:gd name="connsiteY4" fmla="*/ 30194 h 109442"/>
              <a:gd name="connsiteX5" fmla="*/ 5935125 w 5935125"/>
              <a:gd name="connsiteY5" fmla="*/ 2 h 109442"/>
              <a:gd name="connsiteX6" fmla="*/ 8082373 w 8082373"/>
              <a:gd name="connsiteY6" fmla="*/ 30194 h 109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35125" h="109442">
                <a:moveTo>
                  <a:pt x="0" y="0"/>
                </a:moveTo>
                <a:lnTo>
                  <a:pt x="1352389" y="18002"/>
                </a:lnTo>
                <a:lnTo>
                  <a:pt x="1443829" y="109442"/>
                </a:lnTo>
                <a:lnTo>
                  <a:pt x="4461349" y="109442"/>
                </a:lnTo>
                <a:lnTo>
                  <a:pt x="4540597" y="30194"/>
                </a:lnTo>
                <a:lnTo>
                  <a:pt x="5935125" y="2"/>
                </a:lnTo>
              </a:path>
            </a:pathLst>
          </a:custGeom>
          <a:noFill/>
          <a:ln w="19050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69615">
                  <a:schemeClr val="accent1"/>
                </a:gs>
                <a:gs pos="3110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0" scaled="1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2187" tIns="16094" rIns="32187" bIns="16094" rtlCol="0" anchor="ctr"/>
          <a:lstStyle/>
          <a:p>
            <a:pPr algn="ctr"/>
            <a:endParaRPr lang="zh-CN" altLang="en-US" sz="635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120" name="图片 119" descr="黑暗中亮着灯&#10;&#10;低可信度描述已自动生成"/>
          <p:cNvPicPr>
            <a:picLocks noChangeAspect="1"/>
          </p:cNvPicPr>
          <p:nvPr/>
        </p:nvPicPr>
        <p:blipFill>
          <a:blip r:embed="rId5" cstate="screen"/>
          <a:srcRect/>
          <a:stretch>
            <a:fillRect/>
          </a:stretch>
        </p:blipFill>
        <p:spPr>
          <a:xfrm rot="1319895">
            <a:off x="5815873" y="2586550"/>
            <a:ext cx="1208122" cy="756356"/>
          </a:xfrm>
          <a:prstGeom prst="rect">
            <a:avLst/>
          </a:prstGeom>
        </p:spPr>
      </p:pic>
      <p:pic>
        <p:nvPicPr>
          <p:cNvPr id="121" name="图片 120" descr="黑暗中亮着灯&#10;&#10;低可信度描述已自动生成"/>
          <p:cNvPicPr>
            <a:picLocks noChangeAspect="1"/>
          </p:cNvPicPr>
          <p:nvPr/>
        </p:nvPicPr>
        <p:blipFill>
          <a:blip r:embed="rId5" cstate="screen"/>
          <a:srcRect/>
          <a:stretch>
            <a:fillRect/>
          </a:stretch>
        </p:blipFill>
        <p:spPr>
          <a:xfrm rot="6131337">
            <a:off x="9648571" y="2967612"/>
            <a:ext cx="1513932" cy="947811"/>
          </a:xfrm>
          <a:prstGeom prst="rect">
            <a:avLst/>
          </a:prstGeom>
        </p:spPr>
      </p:pic>
      <p:pic>
        <p:nvPicPr>
          <p:cNvPr id="150" name="Picture 144"/>
          <p:cNvPicPr>
            <a:picLocks noChangeAspect="1"/>
          </p:cNvPicPr>
          <p:nvPr/>
        </p:nvPicPr>
        <p:blipFill>
          <a:blip r:embed="rId6" cstate="screen"/>
          <a:stretch>
            <a:fillRect/>
          </a:stretch>
        </p:blipFill>
        <p:spPr>
          <a:xfrm rot="9729288" flipH="1">
            <a:off x="2040093" y="1214268"/>
            <a:ext cx="1245276" cy="2001337"/>
          </a:xfrm>
          <a:prstGeom prst="rect">
            <a:avLst/>
          </a:prstGeom>
        </p:spPr>
      </p:pic>
      <p:pic>
        <p:nvPicPr>
          <p:cNvPr id="151" name="Picture 144"/>
          <p:cNvPicPr>
            <a:picLocks noChangeAspect="1"/>
          </p:cNvPicPr>
          <p:nvPr/>
        </p:nvPicPr>
        <p:blipFill>
          <a:blip r:embed="rId7" cstate="screen"/>
          <a:stretch>
            <a:fillRect/>
          </a:stretch>
        </p:blipFill>
        <p:spPr>
          <a:xfrm rot="11958018">
            <a:off x="8734659" y="2109023"/>
            <a:ext cx="772272" cy="1241152"/>
          </a:xfrm>
          <a:prstGeom prst="rect">
            <a:avLst/>
          </a:prstGeom>
        </p:spPr>
      </p:pic>
      <p:sp>
        <p:nvSpPr>
          <p:cNvPr id="72" name="任意多边形: 形状 71"/>
          <p:cNvSpPr/>
          <p:nvPr/>
        </p:nvSpPr>
        <p:spPr>
          <a:xfrm>
            <a:off x="0" y="1350854"/>
            <a:ext cx="2858724" cy="2327717"/>
          </a:xfrm>
          <a:custGeom>
            <a:avLst/>
            <a:gdLst>
              <a:gd name="connsiteX0" fmla="*/ 0 w 2355534"/>
              <a:gd name="connsiteY0" fmla="*/ 0 h 1917994"/>
              <a:gd name="connsiteX1" fmla="*/ 21430 w 2355534"/>
              <a:gd name="connsiteY1" fmla="*/ 8394 h 1917994"/>
              <a:gd name="connsiteX2" fmla="*/ 744038 w 2355534"/>
              <a:gd name="connsiteY2" fmla="*/ 622868 h 1917994"/>
              <a:gd name="connsiteX3" fmla="*/ 2355534 w 2355534"/>
              <a:gd name="connsiteY3" fmla="*/ 845235 h 1917994"/>
              <a:gd name="connsiteX4" fmla="*/ 285749 w 2355534"/>
              <a:gd name="connsiteY4" fmla="*/ 885661 h 1917994"/>
              <a:gd name="connsiteX5" fmla="*/ 485774 w 2355534"/>
              <a:gd name="connsiteY5" fmla="*/ 1423823 h 1917994"/>
              <a:gd name="connsiteX6" fmla="*/ 571499 w 2355534"/>
              <a:gd name="connsiteY6" fmla="*/ 1766724 h 1917994"/>
              <a:gd name="connsiteX7" fmla="*/ 16022 w 2355534"/>
              <a:gd name="connsiteY7" fmla="*/ 1917994 h 1917994"/>
              <a:gd name="connsiteX8" fmla="*/ 0 w 2355534"/>
              <a:gd name="connsiteY8" fmla="*/ 1917396 h 1917994"/>
              <a:gd name="connsiteX9" fmla="*/ 0 w 2355534"/>
              <a:gd name="connsiteY9" fmla="*/ 0 h 1917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355534" h="1917992">
                <a:moveTo>
                  <a:pt x="0" y="0"/>
                </a:moveTo>
                <a:lnTo>
                  <a:pt x="21430" y="8394"/>
                </a:lnTo>
                <a:cubicBezTo>
                  <a:pt x="182016" y="93003"/>
                  <a:pt x="367737" y="452034"/>
                  <a:pt x="744038" y="622868"/>
                </a:cubicBezTo>
                <a:cubicBezTo>
                  <a:pt x="1189564" y="825129"/>
                  <a:pt x="2094675" y="935661"/>
                  <a:pt x="2355534" y="845235"/>
                </a:cubicBezTo>
                <a:cubicBezTo>
                  <a:pt x="1733949" y="1064838"/>
                  <a:pt x="597376" y="789230"/>
                  <a:pt x="285749" y="885661"/>
                </a:cubicBezTo>
                <a:cubicBezTo>
                  <a:pt x="-25878" y="982092"/>
                  <a:pt x="261937" y="1315080"/>
                  <a:pt x="485774" y="1423823"/>
                </a:cubicBezTo>
                <a:cubicBezTo>
                  <a:pt x="709611" y="1532566"/>
                  <a:pt x="696911" y="1699255"/>
                  <a:pt x="571499" y="1766724"/>
                </a:cubicBezTo>
                <a:cubicBezTo>
                  <a:pt x="493117" y="1808892"/>
                  <a:pt x="230249" y="1914932"/>
                  <a:pt x="16022" y="1917994"/>
                </a:cubicBezTo>
                <a:lnTo>
                  <a:pt x="0" y="191739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7DB149">
                  <a:lumMod val="60000"/>
                  <a:lumOff val="40000"/>
                </a:srgbClr>
              </a:gs>
              <a:gs pos="100000">
                <a:srgbClr val="AED17F">
                  <a:lumMod val="60000"/>
                  <a:lumOff val="40000"/>
                </a:srgbClr>
              </a:gs>
              <a:gs pos="56000">
                <a:srgbClr val="AED17F">
                  <a:lumMod val="30000"/>
                  <a:lumOff val="70000"/>
                  <a:alpha val="0"/>
                </a:srgbClr>
              </a:gs>
            </a:gsLst>
            <a:lin ang="5400000" scaled="1"/>
          </a:gradFill>
          <a:ln w="1905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方正正大黑简体" panose="02000000000000000000" pitchFamily="2" charset="-122"/>
              <a:cs typeface="+mn-cs"/>
              <a:sym typeface="Arial" panose="020B0604020202020204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animBg="1"/>
      <p:bldP spid="107" grpId="0" bldLvl="0" animBg="1"/>
      <p:bldP spid="7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框 25" hidden="1"/>
          <p:cNvSpPr txBox="1"/>
          <p:nvPr/>
        </p:nvSpPr>
        <p:spPr>
          <a:xfrm>
            <a:off x="3311862" y="773237"/>
            <a:ext cx="608371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1500" b="0" i="0" u="none" strike="noStrike" kern="1200" cap="none" spc="0" normalizeH="0" baseline="0" noProof="0" dirty="0">
                <a:ln>
                  <a:noFill/>
                </a:ln>
                <a:solidFill>
                  <a:srgbClr val="4A9D21"/>
                </a:solidFill>
                <a:effectLst/>
                <a:uLnTx/>
                <a:uFillTx/>
                <a:latin typeface="Arial" panose="020B0604020202020204" pitchFamily="34" charset="0"/>
                <a:ea typeface="方正正大黑简体" panose="02000000000000000000" pitchFamily="2" charset="-122"/>
                <a:cs typeface="+mn-cs"/>
                <a:sym typeface="Arial" panose="020B0604020202020204" pitchFamily="34" charset="0"/>
              </a:rPr>
              <a:t>粮安天下</a:t>
            </a:r>
          </a:p>
        </p:txBody>
      </p:sp>
      <p:sp>
        <p:nvSpPr>
          <p:cNvPr id="27" name="文本框 26" hidden="1"/>
          <p:cNvSpPr txBox="1"/>
          <p:nvPr/>
        </p:nvSpPr>
        <p:spPr>
          <a:xfrm>
            <a:off x="2002571" y="3002258"/>
            <a:ext cx="81868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75BD42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共建</a:t>
            </a: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75BD42"/>
                </a:solidFill>
                <a:effectLst/>
                <a:uLnTx/>
                <a:uFillTx/>
                <a:latin typeface="Arial" panose="020B0604020202020204" pitchFamily="34" charset="0"/>
                <a:ea typeface="三极行楷简体-粗" panose="00000500000000000000" pitchFamily="2" charset="-122"/>
                <a:cs typeface="+mn-cs"/>
                <a:sym typeface="Arial" panose="020B0604020202020204" pitchFamily="34" charset="0"/>
              </a:rPr>
              <a:t>更好生活</a:t>
            </a: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75BD42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，共创</a:t>
            </a: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75BD42"/>
                </a:solidFill>
                <a:effectLst/>
                <a:uLnTx/>
                <a:uFillTx/>
                <a:latin typeface="Arial" panose="020B0604020202020204" pitchFamily="34" charset="0"/>
                <a:ea typeface="三极行楷简体-粗" panose="00000500000000000000" pitchFamily="2" charset="-122"/>
                <a:cs typeface="+mn-cs"/>
                <a:sym typeface="Arial" panose="020B0604020202020204" pitchFamily="34" charset="0"/>
              </a:rPr>
              <a:t>美好未来</a:t>
            </a:r>
          </a:p>
        </p:txBody>
      </p:sp>
      <p:sp>
        <p:nvSpPr>
          <p:cNvPr id="72" name="任意多边形: 形状 71"/>
          <p:cNvSpPr/>
          <p:nvPr/>
        </p:nvSpPr>
        <p:spPr>
          <a:xfrm>
            <a:off x="-12032" y="1669187"/>
            <a:ext cx="3812468" cy="3104303"/>
          </a:xfrm>
          <a:custGeom>
            <a:avLst/>
            <a:gdLst>
              <a:gd name="connsiteX0" fmla="*/ 0 w 2355534"/>
              <a:gd name="connsiteY0" fmla="*/ 0 h 1917994"/>
              <a:gd name="connsiteX1" fmla="*/ 21430 w 2355534"/>
              <a:gd name="connsiteY1" fmla="*/ 8394 h 1917994"/>
              <a:gd name="connsiteX2" fmla="*/ 744038 w 2355534"/>
              <a:gd name="connsiteY2" fmla="*/ 622868 h 1917994"/>
              <a:gd name="connsiteX3" fmla="*/ 2355534 w 2355534"/>
              <a:gd name="connsiteY3" fmla="*/ 845235 h 1917994"/>
              <a:gd name="connsiteX4" fmla="*/ 285749 w 2355534"/>
              <a:gd name="connsiteY4" fmla="*/ 885661 h 1917994"/>
              <a:gd name="connsiteX5" fmla="*/ 485774 w 2355534"/>
              <a:gd name="connsiteY5" fmla="*/ 1423823 h 1917994"/>
              <a:gd name="connsiteX6" fmla="*/ 571499 w 2355534"/>
              <a:gd name="connsiteY6" fmla="*/ 1766724 h 1917994"/>
              <a:gd name="connsiteX7" fmla="*/ 16022 w 2355534"/>
              <a:gd name="connsiteY7" fmla="*/ 1917994 h 1917994"/>
              <a:gd name="connsiteX8" fmla="*/ 0 w 2355534"/>
              <a:gd name="connsiteY8" fmla="*/ 1917396 h 1917994"/>
              <a:gd name="connsiteX9" fmla="*/ 0 w 2355534"/>
              <a:gd name="connsiteY9" fmla="*/ 0 h 1917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355534" h="1917992">
                <a:moveTo>
                  <a:pt x="0" y="0"/>
                </a:moveTo>
                <a:lnTo>
                  <a:pt x="21430" y="8394"/>
                </a:lnTo>
                <a:cubicBezTo>
                  <a:pt x="182016" y="93003"/>
                  <a:pt x="367737" y="452034"/>
                  <a:pt x="744038" y="622868"/>
                </a:cubicBezTo>
                <a:cubicBezTo>
                  <a:pt x="1189564" y="825129"/>
                  <a:pt x="2094675" y="935661"/>
                  <a:pt x="2355534" y="845235"/>
                </a:cubicBezTo>
                <a:cubicBezTo>
                  <a:pt x="1733949" y="1064838"/>
                  <a:pt x="597376" y="789230"/>
                  <a:pt x="285749" y="885661"/>
                </a:cubicBezTo>
                <a:cubicBezTo>
                  <a:pt x="-25878" y="982092"/>
                  <a:pt x="261937" y="1315080"/>
                  <a:pt x="485774" y="1423823"/>
                </a:cubicBezTo>
                <a:cubicBezTo>
                  <a:pt x="709611" y="1532566"/>
                  <a:pt x="696911" y="1699255"/>
                  <a:pt x="571499" y="1766724"/>
                </a:cubicBezTo>
                <a:cubicBezTo>
                  <a:pt x="493117" y="1808892"/>
                  <a:pt x="230249" y="1914932"/>
                  <a:pt x="16022" y="1917994"/>
                </a:cubicBezTo>
                <a:lnTo>
                  <a:pt x="0" y="191739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7DB149">
                  <a:lumMod val="60000"/>
                  <a:lumOff val="40000"/>
                </a:srgbClr>
              </a:gs>
              <a:gs pos="100000">
                <a:srgbClr val="AED17F">
                  <a:lumMod val="60000"/>
                  <a:lumOff val="40000"/>
                </a:srgbClr>
              </a:gs>
              <a:gs pos="56000">
                <a:srgbClr val="AED17F">
                  <a:lumMod val="30000"/>
                  <a:lumOff val="70000"/>
                  <a:alpha val="0"/>
                </a:srgbClr>
              </a:gs>
            </a:gsLst>
            <a:lin ang="5400000" scaled="1"/>
          </a:gradFill>
          <a:ln w="1905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方正正大黑简体" panose="02000000000000000000" pitchFamily="2" charset="-122"/>
              <a:cs typeface="+mn-cs"/>
              <a:sym typeface="Arial" panose="020B0604020202020204" pitchFamily="34" charset="0"/>
            </a:endParaRPr>
          </a:p>
        </p:txBody>
      </p:sp>
      <p:pic>
        <p:nvPicPr>
          <p:cNvPr id="117" name="图片 116" descr="黑暗中亮着灯&#10;&#10;低可信度描述已自动生成"/>
          <p:cNvPicPr>
            <a:picLocks noChangeAspect="1"/>
          </p:cNvPicPr>
          <p:nvPr/>
        </p:nvPicPr>
        <p:blipFill>
          <a:blip r:embed="rId20" cstate="screen"/>
          <a:srcRect/>
          <a:stretch>
            <a:fillRect/>
          </a:stretch>
        </p:blipFill>
        <p:spPr>
          <a:xfrm rot="5699801">
            <a:off x="10191788" y="890140"/>
            <a:ext cx="1914049" cy="590974"/>
          </a:xfrm>
          <a:prstGeom prst="rect">
            <a:avLst/>
          </a:prstGeom>
        </p:spPr>
      </p:pic>
      <p:pic>
        <p:nvPicPr>
          <p:cNvPr id="118" name="图片 117" descr="黑暗中亮着灯&#10;&#10;低可信度描述已自动生成"/>
          <p:cNvPicPr>
            <a:picLocks noChangeAspect="1"/>
          </p:cNvPicPr>
          <p:nvPr/>
        </p:nvPicPr>
        <p:blipFill>
          <a:blip r:embed="rId21" cstate="screen"/>
          <a:srcRect/>
          <a:stretch>
            <a:fillRect/>
          </a:stretch>
        </p:blipFill>
        <p:spPr>
          <a:xfrm rot="19256539">
            <a:off x="2362263" y="2474445"/>
            <a:ext cx="1572260" cy="833601"/>
          </a:xfrm>
          <a:prstGeom prst="rect">
            <a:avLst/>
          </a:prstGeom>
        </p:spPr>
      </p:pic>
      <p:sp>
        <p:nvSpPr>
          <p:cNvPr id="35" name="文本框 34"/>
          <p:cNvSpPr txBox="1"/>
          <p:nvPr/>
        </p:nvSpPr>
        <p:spPr>
          <a:xfrm>
            <a:off x="585352" y="285631"/>
            <a:ext cx="3479849" cy="529340"/>
          </a:xfrm>
          <a:custGeom>
            <a:avLst/>
            <a:gdLst/>
            <a:ahLst/>
            <a:cxnLst/>
            <a:rect l="l" t="t" r="r" b="b"/>
            <a:pathLst>
              <a:path w="3941731" h="599600">
                <a:moveTo>
                  <a:pt x="803862" y="28861"/>
                </a:moveTo>
                <a:cubicBezTo>
                  <a:pt x="772670" y="29322"/>
                  <a:pt x="747054" y="41187"/>
                  <a:pt x="727014" y="64455"/>
                </a:cubicBezTo>
                <a:cubicBezTo>
                  <a:pt x="706974" y="87723"/>
                  <a:pt x="692143" y="119629"/>
                  <a:pt x="682521" y="160172"/>
                </a:cubicBezTo>
                <a:cubicBezTo>
                  <a:pt x="672898" y="200716"/>
                  <a:pt x="668117" y="247131"/>
                  <a:pt x="668179" y="299417"/>
                </a:cubicBezTo>
                <a:cubicBezTo>
                  <a:pt x="668117" y="352193"/>
                  <a:pt x="672898" y="398900"/>
                  <a:pt x="682521" y="439538"/>
                </a:cubicBezTo>
                <a:cubicBezTo>
                  <a:pt x="692143" y="480176"/>
                  <a:pt x="706974" y="512092"/>
                  <a:pt x="727014" y="535285"/>
                </a:cubicBezTo>
                <a:cubicBezTo>
                  <a:pt x="747054" y="558479"/>
                  <a:pt x="772670" y="570297"/>
                  <a:pt x="803862" y="570739"/>
                </a:cubicBezTo>
                <a:cubicBezTo>
                  <a:pt x="834814" y="570297"/>
                  <a:pt x="860317" y="558479"/>
                  <a:pt x="880371" y="535285"/>
                </a:cubicBezTo>
                <a:cubicBezTo>
                  <a:pt x="900425" y="512092"/>
                  <a:pt x="915313" y="480176"/>
                  <a:pt x="925035" y="439538"/>
                </a:cubicBezTo>
                <a:cubicBezTo>
                  <a:pt x="934756" y="398900"/>
                  <a:pt x="939593" y="352193"/>
                  <a:pt x="939546" y="299417"/>
                </a:cubicBezTo>
                <a:cubicBezTo>
                  <a:pt x="939593" y="247131"/>
                  <a:pt x="934756" y="200716"/>
                  <a:pt x="925035" y="160172"/>
                </a:cubicBezTo>
                <a:cubicBezTo>
                  <a:pt x="915313" y="119629"/>
                  <a:pt x="900425" y="87723"/>
                  <a:pt x="880371" y="64455"/>
                </a:cubicBezTo>
                <a:cubicBezTo>
                  <a:pt x="860317" y="41187"/>
                  <a:pt x="834814" y="29322"/>
                  <a:pt x="803862" y="28861"/>
                </a:cubicBezTo>
                <a:close/>
                <a:moveTo>
                  <a:pt x="3435855" y="15241"/>
                </a:moveTo>
                <a:lnTo>
                  <a:pt x="3938686" y="15241"/>
                </a:lnTo>
                <a:lnTo>
                  <a:pt x="3941731" y="178214"/>
                </a:lnTo>
                <a:lnTo>
                  <a:pt x="3897630" y="178214"/>
                </a:lnTo>
                <a:lnTo>
                  <a:pt x="3858768" y="44863"/>
                </a:lnTo>
                <a:lnTo>
                  <a:pt x="3752756" y="44863"/>
                </a:lnTo>
                <a:cubicBezTo>
                  <a:pt x="3752026" y="84099"/>
                  <a:pt x="3751580" y="123572"/>
                  <a:pt x="3751421" y="163283"/>
                </a:cubicBezTo>
                <a:cubicBezTo>
                  <a:pt x="3751262" y="202993"/>
                  <a:pt x="3751199" y="243038"/>
                  <a:pt x="3751231" y="283415"/>
                </a:cubicBezTo>
                <a:lnTo>
                  <a:pt x="3751231" y="316187"/>
                </a:lnTo>
                <a:cubicBezTo>
                  <a:pt x="3751199" y="355120"/>
                  <a:pt x="3751262" y="394243"/>
                  <a:pt x="3751421" y="433557"/>
                </a:cubicBezTo>
                <a:cubicBezTo>
                  <a:pt x="3751580" y="472870"/>
                  <a:pt x="3752026" y="511993"/>
                  <a:pt x="3752756" y="550926"/>
                </a:cubicBezTo>
                <a:lnTo>
                  <a:pt x="3830549" y="558535"/>
                </a:lnTo>
                <a:lnTo>
                  <a:pt x="3830549" y="584360"/>
                </a:lnTo>
                <a:lnTo>
                  <a:pt x="3543992" y="584360"/>
                </a:lnTo>
                <a:lnTo>
                  <a:pt x="3543992" y="558535"/>
                </a:lnTo>
                <a:lnTo>
                  <a:pt x="3621024" y="550926"/>
                </a:lnTo>
                <a:cubicBezTo>
                  <a:pt x="3621754" y="512787"/>
                  <a:pt x="3622199" y="474172"/>
                  <a:pt x="3622357" y="435081"/>
                </a:cubicBezTo>
                <a:cubicBezTo>
                  <a:pt x="3622516" y="395989"/>
                  <a:pt x="3622579" y="356612"/>
                  <a:pt x="3622548" y="316949"/>
                </a:cubicBezTo>
                <a:lnTo>
                  <a:pt x="3622548" y="283415"/>
                </a:lnTo>
                <a:cubicBezTo>
                  <a:pt x="3622579" y="243371"/>
                  <a:pt x="3622516" y="203422"/>
                  <a:pt x="3622357" y="163568"/>
                </a:cubicBezTo>
                <a:cubicBezTo>
                  <a:pt x="3622199" y="123715"/>
                  <a:pt x="3621754" y="84146"/>
                  <a:pt x="3621024" y="44863"/>
                </a:cubicBezTo>
                <a:lnTo>
                  <a:pt x="3515772" y="44863"/>
                </a:lnTo>
                <a:lnTo>
                  <a:pt x="3477673" y="178214"/>
                </a:lnTo>
                <a:lnTo>
                  <a:pt x="3432810" y="178214"/>
                </a:lnTo>
                <a:close/>
                <a:moveTo>
                  <a:pt x="2812542" y="15241"/>
                </a:moveTo>
                <a:lnTo>
                  <a:pt x="2996196" y="15241"/>
                </a:lnTo>
                <a:lnTo>
                  <a:pt x="3285357" y="414502"/>
                </a:lnTo>
                <a:lnTo>
                  <a:pt x="3281553" y="51724"/>
                </a:lnTo>
                <a:lnTo>
                  <a:pt x="3180076" y="41070"/>
                </a:lnTo>
                <a:lnTo>
                  <a:pt x="3180076" y="15241"/>
                </a:lnTo>
                <a:lnTo>
                  <a:pt x="3390424" y="15241"/>
                </a:lnTo>
                <a:lnTo>
                  <a:pt x="3390424" y="41054"/>
                </a:lnTo>
                <a:lnTo>
                  <a:pt x="3320320" y="50962"/>
                </a:lnTo>
                <a:lnTo>
                  <a:pt x="3314993" y="585884"/>
                </a:lnTo>
                <a:lnTo>
                  <a:pt x="3247981" y="585884"/>
                </a:lnTo>
                <a:lnTo>
                  <a:pt x="2911513" y="111933"/>
                </a:lnTo>
                <a:lnTo>
                  <a:pt x="2916082" y="547115"/>
                </a:lnTo>
                <a:lnTo>
                  <a:pt x="3018322" y="558547"/>
                </a:lnTo>
                <a:lnTo>
                  <a:pt x="3018322" y="584360"/>
                </a:lnTo>
                <a:lnTo>
                  <a:pt x="2806446" y="584360"/>
                </a:lnTo>
                <a:lnTo>
                  <a:pt x="2806446" y="558547"/>
                </a:lnTo>
                <a:lnTo>
                  <a:pt x="2876550" y="547877"/>
                </a:lnTo>
                <a:lnTo>
                  <a:pt x="2881116" y="68491"/>
                </a:lnTo>
                <a:lnTo>
                  <a:pt x="2866644" y="47151"/>
                </a:lnTo>
                <a:lnTo>
                  <a:pt x="2812542" y="41064"/>
                </a:lnTo>
                <a:close/>
                <a:moveTo>
                  <a:pt x="2303526" y="15241"/>
                </a:moveTo>
                <a:lnTo>
                  <a:pt x="2739604" y="15241"/>
                </a:lnTo>
                <a:lnTo>
                  <a:pt x="2738841" y="166784"/>
                </a:lnTo>
                <a:lnTo>
                  <a:pt x="2694503" y="166784"/>
                </a:lnTo>
                <a:lnTo>
                  <a:pt x="2659451" y="44863"/>
                </a:lnTo>
                <a:lnTo>
                  <a:pt x="2504600" y="44863"/>
                </a:lnTo>
                <a:cubicBezTo>
                  <a:pt x="2503869" y="82978"/>
                  <a:pt x="2503424" y="121665"/>
                  <a:pt x="2503265" y="160924"/>
                </a:cubicBezTo>
                <a:cubicBezTo>
                  <a:pt x="2503107" y="200183"/>
                  <a:pt x="2503043" y="240014"/>
                  <a:pt x="2503075" y="280417"/>
                </a:cubicBezTo>
                <a:lnTo>
                  <a:pt x="2606792" y="280417"/>
                </a:lnTo>
                <a:lnTo>
                  <a:pt x="2618232" y="195800"/>
                </a:lnTo>
                <a:lnTo>
                  <a:pt x="2656237" y="195800"/>
                </a:lnTo>
                <a:lnTo>
                  <a:pt x="2656237" y="388557"/>
                </a:lnTo>
                <a:lnTo>
                  <a:pt x="2618232" y="388557"/>
                </a:lnTo>
                <a:lnTo>
                  <a:pt x="2607555" y="307754"/>
                </a:lnTo>
                <a:lnTo>
                  <a:pt x="2503075" y="307754"/>
                </a:lnTo>
                <a:lnTo>
                  <a:pt x="2503075" y="310041"/>
                </a:lnTo>
                <a:cubicBezTo>
                  <a:pt x="2503043" y="352301"/>
                  <a:pt x="2503107" y="393751"/>
                  <a:pt x="2503265" y="434390"/>
                </a:cubicBezTo>
                <a:cubicBezTo>
                  <a:pt x="2503424" y="475030"/>
                  <a:pt x="2503869" y="515145"/>
                  <a:pt x="2504600" y="554737"/>
                </a:cubicBezTo>
                <a:lnTo>
                  <a:pt x="2676144" y="554737"/>
                </a:lnTo>
                <a:lnTo>
                  <a:pt x="2711196" y="426721"/>
                </a:lnTo>
                <a:lnTo>
                  <a:pt x="2753774" y="426721"/>
                </a:lnTo>
                <a:lnTo>
                  <a:pt x="2755297" y="584360"/>
                </a:lnTo>
                <a:lnTo>
                  <a:pt x="2303526" y="584360"/>
                </a:lnTo>
                <a:lnTo>
                  <a:pt x="2303526" y="558254"/>
                </a:lnTo>
                <a:lnTo>
                  <a:pt x="2372106" y="551382"/>
                </a:lnTo>
                <a:cubicBezTo>
                  <a:pt x="2373201" y="512919"/>
                  <a:pt x="2373868" y="474122"/>
                  <a:pt x="2374106" y="434993"/>
                </a:cubicBezTo>
                <a:cubicBezTo>
                  <a:pt x="2374344" y="395863"/>
                  <a:pt x="2374439" y="356496"/>
                  <a:pt x="2374392" y="316890"/>
                </a:cubicBezTo>
                <a:lnTo>
                  <a:pt x="2374392" y="283454"/>
                </a:lnTo>
                <a:cubicBezTo>
                  <a:pt x="2374439" y="243836"/>
                  <a:pt x="2374344" y="204359"/>
                  <a:pt x="2374106" y="165022"/>
                </a:cubicBezTo>
                <a:cubicBezTo>
                  <a:pt x="2373868" y="125685"/>
                  <a:pt x="2373201" y="86395"/>
                  <a:pt x="2372106" y="47152"/>
                </a:cubicBezTo>
                <a:lnTo>
                  <a:pt x="2303526" y="41064"/>
                </a:lnTo>
                <a:close/>
                <a:moveTo>
                  <a:pt x="1749930" y="15241"/>
                </a:moveTo>
                <a:lnTo>
                  <a:pt x="2252761" y="15241"/>
                </a:lnTo>
                <a:lnTo>
                  <a:pt x="2255806" y="178214"/>
                </a:lnTo>
                <a:lnTo>
                  <a:pt x="2211705" y="178214"/>
                </a:lnTo>
                <a:lnTo>
                  <a:pt x="2172843" y="44863"/>
                </a:lnTo>
                <a:lnTo>
                  <a:pt x="2066831" y="44863"/>
                </a:lnTo>
                <a:cubicBezTo>
                  <a:pt x="2066100" y="84099"/>
                  <a:pt x="2065655" y="123572"/>
                  <a:pt x="2065496" y="163283"/>
                </a:cubicBezTo>
                <a:cubicBezTo>
                  <a:pt x="2065338" y="202993"/>
                  <a:pt x="2065274" y="243038"/>
                  <a:pt x="2065306" y="283415"/>
                </a:cubicBezTo>
                <a:lnTo>
                  <a:pt x="2065306" y="316187"/>
                </a:lnTo>
                <a:cubicBezTo>
                  <a:pt x="2065274" y="355120"/>
                  <a:pt x="2065338" y="394243"/>
                  <a:pt x="2065496" y="433557"/>
                </a:cubicBezTo>
                <a:cubicBezTo>
                  <a:pt x="2065655" y="472870"/>
                  <a:pt x="2066100" y="511993"/>
                  <a:pt x="2066831" y="550926"/>
                </a:cubicBezTo>
                <a:lnTo>
                  <a:pt x="2144624" y="558535"/>
                </a:lnTo>
                <a:lnTo>
                  <a:pt x="2144624" y="584360"/>
                </a:lnTo>
                <a:lnTo>
                  <a:pt x="1858067" y="584360"/>
                </a:lnTo>
                <a:lnTo>
                  <a:pt x="1858067" y="558535"/>
                </a:lnTo>
                <a:lnTo>
                  <a:pt x="1935099" y="550926"/>
                </a:lnTo>
                <a:cubicBezTo>
                  <a:pt x="1935829" y="512787"/>
                  <a:pt x="1936274" y="474172"/>
                  <a:pt x="1936433" y="435081"/>
                </a:cubicBezTo>
                <a:cubicBezTo>
                  <a:pt x="1936591" y="395989"/>
                  <a:pt x="1936655" y="356612"/>
                  <a:pt x="1936623" y="316949"/>
                </a:cubicBezTo>
                <a:lnTo>
                  <a:pt x="1936623" y="283415"/>
                </a:lnTo>
                <a:cubicBezTo>
                  <a:pt x="1936655" y="243371"/>
                  <a:pt x="1936591" y="203422"/>
                  <a:pt x="1936433" y="163568"/>
                </a:cubicBezTo>
                <a:cubicBezTo>
                  <a:pt x="1936274" y="123715"/>
                  <a:pt x="1935829" y="84146"/>
                  <a:pt x="1935099" y="44863"/>
                </a:cubicBezTo>
                <a:lnTo>
                  <a:pt x="1829848" y="44863"/>
                </a:lnTo>
                <a:lnTo>
                  <a:pt x="1791748" y="178214"/>
                </a:lnTo>
                <a:lnTo>
                  <a:pt x="1746885" y="178214"/>
                </a:lnTo>
                <a:close/>
                <a:moveTo>
                  <a:pt x="1126617" y="15241"/>
                </a:moveTo>
                <a:lnTo>
                  <a:pt x="1310270" y="15241"/>
                </a:lnTo>
                <a:lnTo>
                  <a:pt x="1599433" y="414502"/>
                </a:lnTo>
                <a:lnTo>
                  <a:pt x="1595628" y="51724"/>
                </a:lnTo>
                <a:lnTo>
                  <a:pt x="1494151" y="41070"/>
                </a:lnTo>
                <a:lnTo>
                  <a:pt x="1494151" y="15241"/>
                </a:lnTo>
                <a:lnTo>
                  <a:pt x="1704499" y="15241"/>
                </a:lnTo>
                <a:lnTo>
                  <a:pt x="1704499" y="41054"/>
                </a:lnTo>
                <a:lnTo>
                  <a:pt x="1634395" y="50962"/>
                </a:lnTo>
                <a:lnTo>
                  <a:pt x="1629068" y="585884"/>
                </a:lnTo>
                <a:lnTo>
                  <a:pt x="1562057" y="585884"/>
                </a:lnTo>
                <a:lnTo>
                  <a:pt x="1225588" y="111933"/>
                </a:lnTo>
                <a:lnTo>
                  <a:pt x="1230157" y="547115"/>
                </a:lnTo>
                <a:lnTo>
                  <a:pt x="1332397" y="558547"/>
                </a:lnTo>
                <a:lnTo>
                  <a:pt x="1332397" y="584360"/>
                </a:lnTo>
                <a:lnTo>
                  <a:pt x="1120521" y="584360"/>
                </a:lnTo>
                <a:lnTo>
                  <a:pt x="1120521" y="558547"/>
                </a:lnTo>
                <a:lnTo>
                  <a:pt x="1190625" y="547877"/>
                </a:lnTo>
                <a:lnTo>
                  <a:pt x="1195191" y="68491"/>
                </a:lnTo>
                <a:lnTo>
                  <a:pt x="1180719" y="47151"/>
                </a:lnTo>
                <a:lnTo>
                  <a:pt x="1126617" y="41064"/>
                </a:lnTo>
                <a:close/>
                <a:moveTo>
                  <a:pt x="803862" y="1"/>
                </a:moveTo>
                <a:cubicBezTo>
                  <a:pt x="852304" y="42"/>
                  <a:pt x="896841" y="11295"/>
                  <a:pt x="937473" y="33762"/>
                </a:cubicBezTo>
                <a:cubicBezTo>
                  <a:pt x="978104" y="56228"/>
                  <a:pt x="1010775" y="89661"/>
                  <a:pt x="1035485" y="134060"/>
                </a:cubicBezTo>
                <a:cubicBezTo>
                  <a:pt x="1060194" y="178459"/>
                  <a:pt x="1072887" y="233578"/>
                  <a:pt x="1073563" y="299417"/>
                </a:cubicBezTo>
                <a:cubicBezTo>
                  <a:pt x="1072901" y="365506"/>
                  <a:pt x="1060264" y="420804"/>
                  <a:pt x="1035654" y="465312"/>
                </a:cubicBezTo>
                <a:cubicBezTo>
                  <a:pt x="1011043" y="509820"/>
                  <a:pt x="978429" y="543319"/>
                  <a:pt x="937811" y="565809"/>
                </a:cubicBezTo>
                <a:cubicBezTo>
                  <a:pt x="897194" y="588300"/>
                  <a:pt x="852544" y="599563"/>
                  <a:pt x="803862" y="599600"/>
                </a:cubicBezTo>
                <a:cubicBezTo>
                  <a:pt x="755411" y="599577"/>
                  <a:pt x="710809" y="588370"/>
                  <a:pt x="670055" y="565979"/>
                </a:cubicBezTo>
                <a:cubicBezTo>
                  <a:pt x="629301" y="543587"/>
                  <a:pt x="596508" y="510144"/>
                  <a:pt x="571676" y="465650"/>
                </a:cubicBezTo>
                <a:cubicBezTo>
                  <a:pt x="546844" y="421157"/>
                  <a:pt x="534085" y="365746"/>
                  <a:pt x="533400" y="299417"/>
                </a:cubicBezTo>
                <a:cubicBezTo>
                  <a:pt x="534099" y="233818"/>
                  <a:pt x="546914" y="178812"/>
                  <a:pt x="571845" y="134399"/>
                </a:cubicBezTo>
                <a:cubicBezTo>
                  <a:pt x="596776" y="89985"/>
                  <a:pt x="629625" y="56496"/>
                  <a:pt x="670393" y="33931"/>
                </a:cubicBezTo>
                <a:cubicBezTo>
                  <a:pt x="711161" y="11366"/>
                  <a:pt x="755651" y="56"/>
                  <a:pt x="803862" y="1"/>
                </a:cubicBezTo>
                <a:close/>
                <a:moveTo>
                  <a:pt x="309335" y="1"/>
                </a:moveTo>
                <a:cubicBezTo>
                  <a:pt x="341654" y="95"/>
                  <a:pt x="370583" y="3894"/>
                  <a:pt x="396123" y="11399"/>
                </a:cubicBezTo>
                <a:cubicBezTo>
                  <a:pt x="421663" y="18904"/>
                  <a:pt x="446562" y="29550"/>
                  <a:pt x="470821" y="43338"/>
                </a:cubicBezTo>
                <a:lnTo>
                  <a:pt x="467776" y="182048"/>
                </a:lnTo>
                <a:lnTo>
                  <a:pt x="422910" y="182048"/>
                </a:lnTo>
                <a:lnTo>
                  <a:pt x="380987" y="36479"/>
                </a:lnTo>
                <a:cubicBezTo>
                  <a:pt x="372237" y="33828"/>
                  <a:pt x="363249" y="31891"/>
                  <a:pt x="354022" y="30670"/>
                </a:cubicBezTo>
                <a:cubicBezTo>
                  <a:pt x="344795" y="29448"/>
                  <a:pt x="335234" y="28846"/>
                  <a:pt x="325340" y="28861"/>
                </a:cubicBezTo>
                <a:cubicBezTo>
                  <a:pt x="289392" y="28739"/>
                  <a:pt x="257114" y="38299"/>
                  <a:pt x="228506" y="57540"/>
                </a:cubicBezTo>
                <a:cubicBezTo>
                  <a:pt x="199899" y="76781"/>
                  <a:pt x="177220" y="106438"/>
                  <a:pt x="160469" y="146510"/>
                </a:cubicBezTo>
                <a:cubicBezTo>
                  <a:pt x="143718" y="186583"/>
                  <a:pt x="135155" y="237806"/>
                  <a:pt x="134779" y="300179"/>
                </a:cubicBezTo>
                <a:cubicBezTo>
                  <a:pt x="135938" y="393780"/>
                  <a:pt x="154391" y="462277"/>
                  <a:pt x="190137" y="505671"/>
                </a:cubicBezTo>
                <a:cubicBezTo>
                  <a:pt x="225883" y="549066"/>
                  <a:pt x="271967" y="570501"/>
                  <a:pt x="328389" y="569977"/>
                </a:cubicBezTo>
                <a:cubicBezTo>
                  <a:pt x="339012" y="569993"/>
                  <a:pt x="349207" y="569199"/>
                  <a:pt x="358974" y="567595"/>
                </a:cubicBezTo>
                <a:cubicBezTo>
                  <a:pt x="368740" y="565991"/>
                  <a:pt x="378363" y="563483"/>
                  <a:pt x="387844" y="560069"/>
                </a:cubicBezTo>
                <a:lnTo>
                  <a:pt x="428244" y="417549"/>
                </a:lnTo>
                <a:lnTo>
                  <a:pt x="473110" y="417549"/>
                </a:lnTo>
                <a:lnTo>
                  <a:pt x="476155" y="554734"/>
                </a:lnTo>
                <a:cubicBezTo>
                  <a:pt x="453084" y="568589"/>
                  <a:pt x="427327" y="579491"/>
                  <a:pt x="398882" y="587440"/>
                </a:cubicBezTo>
                <a:cubicBezTo>
                  <a:pt x="370437" y="595389"/>
                  <a:pt x="338555" y="599442"/>
                  <a:pt x="303237" y="599600"/>
                </a:cubicBezTo>
                <a:cubicBezTo>
                  <a:pt x="246460" y="599620"/>
                  <a:pt x="195298" y="588582"/>
                  <a:pt x="149750" y="566487"/>
                </a:cubicBezTo>
                <a:cubicBezTo>
                  <a:pt x="104201" y="544391"/>
                  <a:pt x="68012" y="511118"/>
                  <a:pt x="41182" y="466667"/>
                </a:cubicBezTo>
                <a:cubicBezTo>
                  <a:pt x="14351" y="422215"/>
                  <a:pt x="624" y="366465"/>
                  <a:pt x="0" y="299417"/>
                </a:cubicBezTo>
                <a:cubicBezTo>
                  <a:pt x="756" y="231659"/>
                  <a:pt x="15236" y="175636"/>
                  <a:pt x="43440" y="131350"/>
                </a:cubicBezTo>
                <a:cubicBezTo>
                  <a:pt x="71645" y="87064"/>
                  <a:pt x="109039" y="54083"/>
                  <a:pt x="155622" y="32407"/>
                </a:cubicBezTo>
                <a:cubicBezTo>
                  <a:pt x="202205" y="10731"/>
                  <a:pt x="253443" y="-71"/>
                  <a:pt x="309335" y="1"/>
                </a:cubicBezTo>
                <a:close/>
              </a:path>
            </a:pathLst>
          </a:custGeom>
          <a:gradFill>
            <a:gsLst>
              <a:gs pos="100000">
                <a:schemeClr val="accent1">
                  <a:lumMod val="20000"/>
                  <a:lumOff val="80000"/>
                </a:schemeClr>
              </a:gs>
              <a:gs pos="0">
                <a:schemeClr val="accent1">
                  <a:alpha val="39000"/>
                </a:schemeClr>
              </a:gs>
            </a:gsLst>
            <a:lin ang="5400000" scaled="1"/>
          </a:gra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>
            <a:defPPr>
              <a:defRPr lang="zh-CN"/>
            </a:defPPr>
            <a:lvl1pPr>
              <a:defRPr sz="2545">
                <a:gradFill flip="none" rotWithShape="1">
                  <a:gsLst>
                    <a:gs pos="20720">
                      <a:schemeClr val="accent1">
                        <a:lumMod val="75000"/>
                      </a:schemeClr>
                    </a:gs>
                    <a:gs pos="74000">
                      <a:srgbClr val="79BA4E"/>
                    </a:gs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3500000" scaled="1"/>
                </a:gradFill>
                <a:latin typeface="阿里汉仪智能黑体" panose="00020600040101010101" pitchFamily="18" charset="-122"/>
                <a:ea typeface="阿里汉仪智能黑体" panose="00020600040101010101" pitchFamily="18" charset="-122"/>
              </a:defRPr>
            </a:lvl1pPr>
          </a:lstStyle>
          <a:p>
            <a:endParaRPr lang="zh-CN" altLang="en-US" sz="6000" b="1" dirty="0">
              <a:solidFill>
                <a:schemeClr val="accent2">
                  <a:lumMod val="50000"/>
                  <a:alpha val="19000"/>
                </a:schemeClr>
              </a:solidFill>
              <a:latin typeface="Arial" panose="020B0604020202020204" pitchFamily="34" charset="0"/>
              <a:ea typeface="方正正大黑简体" panose="02000000000000000000" pitchFamily="2" charset="-122"/>
              <a:sym typeface="Arial" panose="020B0604020202020204" pitchFamily="34" charset="0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1496555" y="399830"/>
            <a:ext cx="172354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6000">
                <a:gradFill>
                  <a:gsLst>
                    <a:gs pos="100000">
                      <a:schemeClr val="accent1">
                        <a:lumMod val="60000"/>
                        <a:lumOff val="40000"/>
                      </a:schemeClr>
                    </a:gs>
                    <a:gs pos="20000">
                      <a:schemeClr val="accent1">
                        <a:lumMod val="75000"/>
                      </a:schemeClr>
                    </a:gs>
                  </a:gsLst>
                  <a:lin ang="2700000" scaled="0"/>
                </a:gradFill>
                <a:effectLst>
                  <a:outerShdw blurRad="76200" dist="63500" dir="5400000" algn="t" rotWithShape="0">
                    <a:schemeClr val="accent2">
                      <a:alpha val="20000"/>
                    </a:schemeClr>
                  </a:outerShdw>
                </a:effectLst>
                <a:latin typeface="思源宋体 CN Heavy" panose="02020900000000000000" pitchFamily="18" charset="-122"/>
                <a:ea typeface="思源宋体 CN Heavy" panose="02020900000000000000" pitchFamily="18" charset="-122"/>
              </a:defRPr>
            </a:lvl1pPr>
          </a:lstStyle>
          <a:p>
            <a:r>
              <a:rPr lang="zh-CN" altLang="en-US" dirty="0">
                <a:latin typeface="Arial" panose="020B0604020202020204" pitchFamily="34" charset="0"/>
                <a:ea typeface="方正正大黑简体" panose="02000000000000000000" pitchFamily="2" charset="-122"/>
                <a:sym typeface="Arial" panose="020B0604020202020204" pitchFamily="34" charset="0"/>
              </a:rPr>
              <a:t>目录</a:t>
            </a:r>
          </a:p>
        </p:txBody>
      </p:sp>
      <p:grpSp>
        <p:nvGrpSpPr>
          <p:cNvPr id="210" name="组合 209"/>
          <p:cNvGrpSpPr/>
          <p:nvPr/>
        </p:nvGrpSpPr>
        <p:grpSpPr>
          <a:xfrm>
            <a:off x="264705" y="1174668"/>
            <a:ext cx="3866466" cy="272875"/>
            <a:chOff x="-39692" y="1306322"/>
            <a:chExt cx="4668145" cy="329454"/>
          </a:xfrm>
        </p:grpSpPr>
        <p:grpSp>
          <p:nvGrpSpPr>
            <p:cNvPr id="37" name="组合 36"/>
            <p:cNvGrpSpPr/>
            <p:nvPr/>
          </p:nvGrpSpPr>
          <p:grpSpPr>
            <a:xfrm flipH="1" flipV="1">
              <a:off x="-39692" y="1306322"/>
              <a:ext cx="4668145" cy="329454"/>
              <a:chOff x="7523855" y="3610534"/>
              <a:chExt cx="4668145" cy="329454"/>
            </a:xfrm>
          </p:grpSpPr>
          <p:sp>
            <p:nvSpPr>
              <p:cNvPr id="39" name="平行四边形 38"/>
              <p:cNvSpPr/>
              <p:nvPr/>
            </p:nvSpPr>
            <p:spPr>
              <a:xfrm>
                <a:off x="7523855" y="3610534"/>
                <a:ext cx="2635624" cy="329453"/>
              </a:xfrm>
              <a:prstGeom prst="parallelogram">
                <a:avLst>
                  <a:gd name="adj" fmla="val 142884"/>
                </a:avLst>
              </a:prstGeom>
              <a:gradFill>
                <a:gsLst>
                  <a:gs pos="0">
                    <a:schemeClr val="accent1">
                      <a:alpha val="25000"/>
                    </a:schemeClr>
                  </a:gs>
                  <a:gs pos="45000">
                    <a:schemeClr val="accent1">
                      <a:alpha val="0"/>
                    </a:schemeClr>
                  </a:gs>
                </a:gsLst>
                <a:lin ang="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40" name="任意多边形: 形状 39"/>
              <p:cNvSpPr/>
              <p:nvPr/>
            </p:nvSpPr>
            <p:spPr>
              <a:xfrm>
                <a:off x="7687236" y="3610535"/>
                <a:ext cx="4504764" cy="134471"/>
              </a:xfrm>
              <a:custGeom>
                <a:avLst/>
                <a:gdLst>
                  <a:gd name="connsiteX0" fmla="*/ 0 w 4504764"/>
                  <a:gd name="connsiteY0" fmla="*/ 134470 h 134471"/>
                  <a:gd name="connsiteX1" fmla="*/ 705970 w 4504764"/>
                  <a:gd name="connsiteY1" fmla="*/ 134470 h 134471"/>
                  <a:gd name="connsiteX2" fmla="*/ 759758 w 4504764"/>
                  <a:gd name="connsiteY2" fmla="*/ 80682 h 134471"/>
                  <a:gd name="connsiteX3" fmla="*/ 1216958 w 4504764"/>
                  <a:gd name="connsiteY3" fmla="*/ 80682 h 134471"/>
                  <a:gd name="connsiteX4" fmla="*/ 1270747 w 4504764"/>
                  <a:gd name="connsiteY4" fmla="*/ 134471 h 134471"/>
                  <a:gd name="connsiteX5" fmla="*/ 1943100 w 4504764"/>
                  <a:gd name="connsiteY5" fmla="*/ 134471 h 134471"/>
                  <a:gd name="connsiteX6" fmla="*/ 2131358 w 4504764"/>
                  <a:gd name="connsiteY6" fmla="*/ 0 h 134471"/>
                  <a:gd name="connsiteX7" fmla="*/ 3334870 w 4504764"/>
                  <a:gd name="connsiteY7" fmla="*/ 0 h 134471"/>
                  <a:gd name="connsiteX8" fmla="*/ 3449170 w 4504764"/>
                  <a:gd name="connsiteY8" fmla="*/ 114300 h 134471"/>
                  <a:gd name="connsiteX9" fmla="*/ 4504764 w 4504764"/>
                  <a:gd name="connsiteY9" fmla="*/ 114300 h 1344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504764" h="134471">
                    <a:moveTo>
                      <a:pt x="0" y="134470"/>
                    </a:moveTo>
                    <a:lnTo>
                      <a:pt x="705970" y="134470"/>
                    </a:lnTo>
                    <a:lnTo>
                      <a:pt x="759758" y="80682"/>
                    </a:lnTo>
                    <a:lnTo>
                      <a:pt x="1216958" y="80682"/>
                    </a:lnTo>
                    <a:lnTo>
                      <a:pt x="1270747" y="134471"/>
                    </a:lnTo>
                    <a:lnTo>
                      <a:pt x="1943100" y="134471"/>
                    </a:lnTo>
                    <a:lnTo>
                      <a:pt x="2131358" y="0"/>
                    </a:lnTo>
                    <a:lnTo>
                      <a:pt x="3334870" y="0"/>
                    </a:lnTo>
                    <a:lnTo>
                      <a:pt x="3449170" y="114300"/>
                    </a:lnTo>
                    <a:lnTo>
                      <a:pt x="4504764" y="114300"/>
                    </a:lnTo>
                  </a:path>
                </a:pathLst>
              </a:custGeom>
              <a:noFill/>
              <a:ln>
                <a:gradFill flip="none" rotWithShape="1">
                  <a:gsLst>
                    <a:gs pos="50000">
                      <a:schemeClr val="accent1"/>
                    </a:gs>
                    <a:gs pos="0">
                      <a:schemeClr val="accent1">
                        <a:alpha val="0"/>
                      </a:schemeClr>
                    </a:gs>
                    <a:gs pos="100000">
                      <a:schemeClr val="accent1">
                        <a:alpha val="0"/>
                      </a:schemeClr>
                    </a:gs>
                  </a:gsLst>
                  <a:lin ang="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41" name="菱形 40"/>
              <p:cNvSpPr/>
              <p:nvPr/>
            </p:nvSpPr>
            <p:spPr>
              <a:xfrm>
                <a:off x="8106335" y="3716431"/>
                <a:ext cx="57150" cy="57150"/>
              </a:xfrm>
              <a:prstGeom prst="diamond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42" name="菱形 41"/>
              <p:cNvSpPr/>
              <p:nvPr/>
            </p:nvSpPr>
            <p:spPr>
              <a:xfrm>
                <a:off x="8470908" y="3718222"/>
                <a:ext cx="36000" cy="36000"/>
              </a:xfrm>
              <a:prstGeom prst="diamond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43" name="菱形 42"/>
              <p:cNvSpPr/>
              <p:nvPr/>
            </p:nvSpPr>
            <p:spPr>
              <a:xfrm>
                <a:off x="8523874" y="3718222"/>
                <a:ext cx="36000" cy="36000"/>
              </a:xfrm>
              <a:prstGeom prst="diamond">
                <a:avLst/>
              </a:prstGeom>
              <a:solidFill>
                <a:schemeClr val="accent1">
                  <a:lumMod val="100000"/>
                  <a:alpha val="88571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lt1">
                      <a:lumMod val="10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44" name="菱形 43"/>
              <p:cNvSpPr/>
              <p:nvPr/>
            </p:nvSpPr>
            <p:spPr>
              <a:xfrm>
                <a:off x="8576839" y="3718222"/>
                <a:ext cx="36000" cy="36000"/>
              </a:xfrm>
              <a:prstGeom prst="diamond">
                <a:avLst/>
              </a:prstGeom>
              <a:solidFill>
                <a:schemeClr val="accent1">
                  <a:lumMod val="100000"/>
                  <a:alpha val="77143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lt1">
                      <a:lumMod val="10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45" name="菱形 44"/>
              <p:cNvSpPr/>
              <p:nvPr/>
            </p:nvSpPr>
            <p:spPr>
              <a:xfrm>
                <a:off x="8629805" y="3718222"/>
                <a:ext cx="36000" cy="36000"/>
              </a:xfrm>
              <a:prstGeom prst="diamond">
                <a:avLst/>
              </a:prstGeom>
              <a:solidFill>
                <a:schemeClr val="accent1">
                  <a:lumMod val="100000"/>
                  <a:alpha val="65714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lt1">
                      <a:lumMod val="10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46" name="菱形 45"/>
              <p:cNvSpPr/>
              <p:nvPr/>
            </p:nvSpPr>
            <p:spPr>
              <a:xfrm>
                <a:off x="8682770" y="3718222"/>
                <a:ext cx="36000" cy="36000"/>
              </a:xfrm>
              <a:prstGeom prst="diamond">
                <a:avLst/>
              </a:prstGeom>
              <a:solidFill>
                <a:schemeClr val="accent1">
                  <a:lumMod val="100000"/>
                  <a:alpha val="54286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lt1">
                      <a:lumMod val="10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47" name="菱形 46"/>
              <p:cNvSpPr/>
              <p:nvPr/>
            </p:nvSpPr>
            <p:spPr>
              <a:xfrm>
                <a:off x="8735736" y="3718222"/>
                <a:ext cx="36000" cy="36000"/>
              </a:xfrm>
              <a:prstGeom prst="diamond">
                <a:avLst/>
              </a:prstGeom>
              <a:solidFill>
                <a:schemeClr val="accent1">
                  <a:lumMod val="100000"/>
                  <a:alpha val="42857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lt1">
                      <a:lumMod val="10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48" name="菱形 47"/>
              <p:cNvSpPr/>
              <p:nvPr/>
            </p:nvSpPr>
            <p:spPr>
              <a:xfrm>
                <a:off x="8788702" y="3718222"/>
                <a:ext cx="36000" cy="36000"/>
              </a:xfrm>
              <a:prstGeom prst="diamond">
                <a:avLst/>
              </a:prstGeom>
              <a:solidFill>
                <a:schemeClr val="accent1">
                  <a:lumMod val="100000"/>
                  <a:alpha val="31429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lt1">
                      <a:lumMod val="10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49" name="菱形 48"/>
              <p:cNvSpPr/>
              <p:nvPr/>
            </p:nvSpPr>
            <p:spPr>
              <a:xfrm>
                <a:off x="8841667" y="3718222"/>
                <a:ext cx="36000" cy="36000"/>
              </a:xfrm>
              <a:prstGeom prst="diamond">
                <a:avLst/>
              </a:prstGeom>
              <a:solidFill>
                <a:schemeClr val="accent1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50" name="平行四边形 49"/>
              <p:cNvSpPr/>
              <p:nvPr/>
            </p:nvSpPr>
            <p:spPr>
              <a:xfrm>
                <a:off x="7708753" y="3903988"/>
                <a:ext cx="598394" cy="36000"/>
              </a:xfrm>
              <a:prstGeom prst="parallelogram">
                <a:avLst>
                  <a:gd name="adj" fmla="val 158334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38" name="梯形 37"/>
            <p:cNvSpPr/>
            <p:nvPr/>
          </p:nvSpPr>
          <p:spPr>
            <a:xfrm flipV="1">
              <a:off x="1076800" y="1545822"/>
              <a:ext cx="1317132" cy="45719"/>
            </a:xfrm>
            <a:prstGeom prst="trapezoid">
              <a:avLst>
                <a:gd name="adj" fmla="val 109229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172" name="矩形: 圆角 171"/>
          <p:cNvSpPr/>
          <p:nvPr>
            <p:custDataLst>
              <p:tags r:id="rId1"/>
            </p:custDataLst>
          </p:nvPr>
        </p:nvSpPr>
        <p:spPr>
          <a:xfrm>
            <a:off x="4378838" y="4698136"/>
            <a:ext cx="7089161" cy="580662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 w="13335">
            <a:noFill/>
          </a:ln>
          <a:effectLst>
            <a:outerShdw blurRad="150685" dist="114300" dir="4200005" sx="102000" sy="102000" algn="ctr" rotWithShape="0">
              <a:schemeClr val="accent1">
                <a:lumMod val="50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494" tIns="54247" rIns="108494" bIns="54247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2135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4" name="文本框 173"/>
          <p:cNvSpPr txBox="1"/>
          <p:nvPr>
            <p:custDataLst>
              <p:tags r:id="rId2"/>
            </p:custDataLst>
          </p:nvPr>
        </p:nvSpPr>
        <p:spPr>
          <a:xfrm>
            <a:off x="4515191" y="4702629"/>
            <a:ext cx="674360" cy="601996"/>
          </a:xfrm>
          <a:prstGeom prst="rect">
            <a:avLst/>
          </a:prstGeom>
          <a:noFill/>
          <a:effectLst/>
        </p:spPr>
        <p:txBody>
          <a:bodyPr wrap="none" lIns="108494" tIns="54247" rIns="108494" bIns="54247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  <a:latin typeface="Arial" panose="020B0604020202020204" pitchFamily="34" charset="0"/>
                <a:ea typeface="方正正大黑简体" panose="02000000000000000000" pitchFamily="2" charset="-122"/>
                <a:sym typeface="Arial" panose="020B0604020202020204" pitchFamily="34" charset="0"/>
              </a:rPr>
              <a:t>05</a:t>
            </a:r>
            <a:endParaRPr lang="zh-CN" altLang="en-US" sz="3200" b="1" dirty="0">
              <a:solidFill>
                <a:schemeClr val="bg1"/>
              </a:solidFill>
              <a:latin typeface="Arial" panose="020B0604020202020204" pitchFamily="34" charset="0"/>
              <a:ea typeface="方正正大黑简体" panose="02000000000000000000" pitchFamily="2" charset="-122"/>
              <a:sym typeface="Arial" panose="020B0604020202020204" pitchFamily="34" charset="0"/>
            </a:endParaRPr>
          </a:p>
        </p:txBody>
      </p:sp>
      <p:sp>
        <p:nvSpPr>
          <p:cNvPr id="182" name="矩形: 圆角 181"/>
          <p:cNvSpPr/>
          <p:nvPr>
            <p:custDataLst>
              <p:tags r:id="rId3"/>
            </p:custDataLst>
          </p:nvPr>
        </p:nvSpPr>
        <p:spPr>
          <a:xfrm>
            <a:off x="4378838" y="3907535"/>
            <a:ext cx="7089161" cy="580662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 w="13335">
            <a:noFill/>
          </a:ln>
          <a:effectLst>
            <a:outerShdw blurRad="150685" dist="114300" dir="4200005" sx="102000" sy="102000" algn="ctr" rotWithShape="0">
              <a:schemeClr val="accent1">
                <a:lumMod val="50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494" tIns="54247" rIns="108494" bIns="54247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2135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84" name="文本框 183"/>
          <p:cNvSpPr txBox="1"/>
          <p:nvPr>
            <p:custDataLst>
              <p:tags r:id="rId4"/>
            </p:custDataLst>
          </p:nvPr>
        </p:nvSpPr>
        <p:spPr>
          <a:xfrm>
            <a:off x="4515191" y="3912028"/>
            <a:ext cx="674360" cy="601996"/>
          </a:xfrm>
          <a:prstGeom prst="rect">
            <a:avLst/>
          </a:prstGeom>
          <a:noFill/>
          <a:effectLst/>
        </p:spPr>
        <p:txBody>
          <a:bodyPr wrap="none" lIns="108494" tIns="54247" rIns="108494" bIns="54247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  <a:latin typeface="Arial" panose="020B0604020202020204" pitchFamily="34" charset="0"/>
                <a:ea typeface="方正正大黑简体" panose="02000000000000000000" pitchFamily="2" charset="-122"/>
                <a:sym typeface="Arial" panose="020B0604020202020204" pitchFamily="34" charset="0"/>
              </a:rPr>
              <a:t>04</a:t>
            </a:r>
            <a:endParaRPr lang="zh-CN" altLang="en-US" sz="3200" b="1" dirty="0">
              <a:solidFill>
                <a:schemeClr val="bg1"/>
              </a:solidFill>
              <a:latin typeface="Arial" panose="020B0604020202020204" pitchFamily="34" charset="0"/>
              <a:ea typeface="方正正大黑简体" panose="02000000000000000000" pitchFamily="2" charset="-122"/>
              <a:sym typeface="Arial" panose="020B0604020202020204" pitchFamily="34" charset="0"/>
            </a:endParaRPr>
          </a:p>
        </p:txBody>
      </p:sp>
      <p:sp>
        <p:nvSpPr>
          <p:cNvPr id="186" name="矩形: 圆角 185"/>
          <p:cNvSpPr/>
          <p:nvPr>
            <p:custDataLst>
              <p:tags r:id="rId5"/>
            </p:custDataLst>
          </p:nvPr>
        </p:nvSpPr>
        <p:spPr>
          <a:xfrm>
            <a:off x="4378838" y="3116934"/>
            <a:ext cx="7089161" cy="580662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 w="13335">
            <a:noFill/>
          </a:ln>
          <a:effectLst>
            <a:outerShdw blurRad="150685" dist="114300" dir="4200005" sx="102000" sy="102000" algn="ctr" rotWithShape="0">
              <a:schemeClr val="accent1">
                <a:lumMod val="50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494" tIns="54247" rIns="108494" bIns="54247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2135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88" name="文本框 187"/>
          <p:cNvSpPr txBox="1"/>
          <p:nvPr>
            <p:custDataLst>
              <p:tags r:id="rId6"/>
            </p:custDataLst>
          </p:nvPr>
        </p:nvSpPr>
        <p:spPr>
          <a:xfrm>
            <a:off x="4515191" y="3121427"/>
            <a:ext cx="674360" cy="601996"/>
          </a:xfrm>
          <a:prstGeom prst="rect">
            <a:avLst/>
          </a:prstGeom>
          <a:noFill/>
          <a:effectLst/>
        </p:spPr>
        <p:txBody>
          <a:bodyPr wrap="none" lIns="108494" tIns="54247" rIns="108494" bIns="54247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  <a:latin typeface="Arial" panose="020B0604020202020204" pitchFamily="34" charset="0"/>
                <a:ea typeface="方正正大黑简体" panose="02000000000000000000" pitchFamily="2" charset="-122"/>
                <a:sym typeface="Arial" panose="020B0604020202020204" pitchFamily="34" charset="0"/>
              </a:rPr>
              <a:t>03</a:t>
            </a:r>
            <a:endParaRPr lang="zh-CN" altLang="en-US" sz="3200" b="1" dirty="0">
              <a:solidFill>
                <a:schemeClr val="bg1"/>
              </a:solidFill>
              <a:latin typeface="Arial" panose="020B0604020202020204" pitchFamily="34" charset="0"/>
              <a:ea typeface="方正正大黑简体" panose="02000000000000000000" pitchFamily="2" charset="-122"/>
              <a:sym typeface="Arial" panose="020B0604020202020204" pitchFamily="34" charset="0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F0097271-1063-BA47-A2CF-C996FAA12612}"/>
              </a:ext>
            </a:extLst>
          </p:cNvPr>
          <p:cNvGrpSpPr/>
          <p:nvPr/>
        </p:nvGrpSpPr>
        <p:grpSpPr>
          <a:xfrm>
            <a:off x="4378837" y="2282777"/>
            <a:ext cx="7089161" cy="606489"/>
            <a:chOff x="4378838" y="2326333"/>
            <a:chExt cx="7089161" cy="606489"/>
          </a:xfrm>
        </p:grpSpPr>
        <p:sp>
          <p:nvSpPr>
            <p:cNvPr id="194" name="矩形: 圆角 193"/>
            <p:cNvSpPr/>
            <p:nvPr>
              <p:custDataLst>
                <p:tags r:id="rId16"/>
              </p:custDataLst>
            </p:nvPr>
          </p:nvSpPr>
          <p:spPr>
            <a:xfrm>
              <a:off x="4378838" y="2326333"/>
              <a:ext cx="7089161" cy="580662"/>
            </a:xfrm>
            <a:prstGeom prst="roundRect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</a:schemeClr>
                </a:gs>
                <a:gs pos="100000">
                  <a:schemeClr val="accent1"/>
                </a:gs>
              </a:gsLst>
              <a:path path="circle">
                <a:fillToRect r="100000" b="100000"/>
              </a:path>
              <a:tileRect l="-100000" t="-100000"/>
            </a:gradFill>
            <a:ln w="13335">
              <a:noFill/>
            </a:ln>
            <a:effectLst>
              <a:outerShdw blurRad="150685" dist="114300" dir="4200005" sx="102000" sy="102000" algn="ctr" rotWithShape="0">
                <a:schemeClr val="accent1">
                  <a:lumMod val="50000"/>
                  <a:alpha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494" tIns="54247" rIns="108494" bIns="54247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2135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95" name="文本框 194"/>
            <p:cNvSpPr txBox="1"/>
            <p:nvPr>
              <p:custDataLst>
                <p:tags r:id="rId17"/>
              </p:custDataLst>
            </p:nvPr>
          </p:nvSpPr>
          <p:spPr>
            <a:xfrm>
              <a:off x="5278323" y="2339034"/>
              <a:ext cx="6027106" cy="578485"/>
            </a:xfrm>
            <a:prstGeom prst="rect">
              <a:avLst/>
            </a:prstGeom>
            <a:noFill/>
            <a:effectLst/>
          </p:spPr>
          <p:txBody>
            <a:bodyPr wrap="square" lIns="115002" tIns="57501" rIns="115002" bIns="57501" rtlCol="0">
              <a:spAutoFit/>
            </a:bodyPr>
            <a:lstStyle>
              <a:defPPr>
                <a:defRPr lang="zh-CN"/>
              </a:defPPr>
              <a:lvl1pPr>
                <a:defRPr sz="2545">
                  <a:gradFill flip="none" rotWithShape="1">
                    <a:gsLst>
                      <a:gs pos="20720">
                        <a:schemeClr val="accent1">
                          <a:lumMod val="75000"/>
                        </a:schemeClr>
                      </a:gs>
                      <a:gs pos="74000">
                        <a:srgbClr val="79BA4E"/>
                      </a:gs>
                      <a:gs pos="0">
                        <a:schemeClr val="accent1"/>
                      </a:gs>
                      <a:gs pos="100000">
                        <a:schemeClr val="accent2"/>
                      </a:gs>
                    </a:gsLst>
                    <a:lin ang="13500000" scaled="1"/>
                  </a:gradFill>
                  <a:latin typeface="阿里汉仪智能黑体" panose="00020600040101010101" pitchFamily="18" charset="-122"/>
                  <a:ea typeface="阿里汉仪智能黑体" panose="00020600040101010101" pitchFamily="18" charset="-122"/>
                </a:defRPr>
              </a:lvl1pPr>
            </a:lstStyle>
            <a:p>
              <a:pPr algn="dist"/>
              <a:r>
                <a:rPr lang="zh-CN" altLang="en-US" sz="3020" dirty="0">
                  <a:solidFill>
                    <a:schemeClr val="bg1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latin typeface="Arial" panose="020B0604020202020204" pitchFamily="34" charset="0"/>
                  <a:ea typeface="方正正大黑简体" panose="02000000000000000000" pitchFamily="2" charset="-122"/>
                  <a:sym typeface="Arial" panose="020B0604020202020204" pitchFamily="34" charset="0"/>
                </a:rPr>
                <a:t>大食物观发展脉络</a:t>
              </a:r>
            </a:p>
          </p:txBody>
        </p:sp>
        <p:sp>
          <p:nvSpPr>
            <p:cNvPr id="196" name="文本框 195"/>
            <p:cNvSpPr txBox="1"/>
            <p:nvPr>
              <p:custDataLst>
                <p:tags r:id="rId18"/>
              </p:custDataLst>
            </p:nvPr>
          </p:nvSpPr>
          <p:spPr>
            <a:xfrm>
              <a:off x="4515191" y="2330826"/>
              <a:ext cx="674360" cy="601996"/>
            </a:xfrm>
            <a:prstGeom prst="rect">
              <a:avLst/>
            </a:prstGeom>
            <a:noFill/>
            <a:effectLst/>
          </p:spPr>
          <p:txBody>
            <a:bodyPr wrap="none" lIns="108494" tIns="54247" rIns="108494" bIns="54247" rtlCol="0">
              <a:spAutoFit/>
            </a:bodyPr>
            <a:lstStyle/>
            <a:p>
              <a:r>
                <a:rPr lang="en-US" altLang="zh-CN" sz="3200" b="1" dirty="0">
                  <a:solidFill>
                    <a:schemeClr val="bg1"/>
                  </a:solidFill>
                  <a:latin typeface="Arial" panose="020B0604020202020204" pitchFamily="34" charset="0"/>
                  <a:ea typeface="方正正大黑简体" panose="02000000000000000000" pitchFamily="2" charset="-122"/>
                  <a:sym typeface="Arial" panose="020B0604020202020204" pitchFamily="34" charset="0"/>
                </a:rPr>
                <a:t>02</a:t>
              </a:r>
              <a:endParaRPr lang="zh-CN" altLang="en-US" sz="3200" b="1" dirty="0">
                <a:solidFill>
                  <a:schemeClr val="bg1"/>
                </a:solidFill>
                <a:latin typeface="Arial" panose="020B0604020202020204" pitchFamily="34" charset="0"/>
                <a:ea typeface="方正正大黑简体" panose="02000000000000000000" pitchFamily="2" charset="-122"/>
                <a:sym typeface="Arial" panose="020B0604020202020204" pitchFamily="34" charset="0"/>
              </a:endParaRPr>
            </a:p>
          </p:txBody>
        </p:sp>
      </p:grpSp>
      <p:sp>
        <p:nvSpPr>
          <p:cNvPr id="198" name="矩形: 圆角 197"/>
          <p:cNvSpPr/>
          <p:nvPr>
            <p:custDataLst>
              <p:tags r:id="rId7"/>
            </p:custDataLst>
          </p:nvPr>
        </p:nvSpPr>
        <p:spPr>
          <a:xfrm>
            <a:off x="4378838" y="1535732"/>
            <a:ext cx="7089161" cy="580662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 w="13335">
            <a:noFill/>
          </a:ln>
          <a:effectLst>
            <a:outerShdw blurRad="150685" dist="114300" dir="4200005" sx="102000" sy="102000" algn="ctr" rotWithShape="0">
              <a:schemeClr val="accent1">
                <a:lumMod val="50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494" tIns="54247" rIns="108494" bIns="54247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2135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99" name="文本框 198"/>
          <p:cNvSpPr txBox="1"/>
          <p:nvPr>
            <p:custDataLst>
              <p:tags r:id="rId8"/>
            </p:custDataLst>
          </p:nvPr>
        </p:nvSpPr>
        <p:spPr>
          <a:xfrm>
            <a:off x="5278323" y="1548433"/>
            <a:ext cx="6027106" cy="578485"/>
          </a:xfrm>
          <a:prstGeom prst="rect">
            <a:avLst/>
          </a:prstGeom>
          <a:noFill/>
          <a:effectLst/>
        </p:spPr>
        <p:txBody>
          <a:bodyPr wrap="square" lIns="115002" tIns="57501" rIns="115002" bIns="57501" rtlCol="0">
            <a:spAutoFit/>
          </a:bodyPr>
          <a:lstStyle>
            <a:defPPr>
              <a:defRPr lang="zh-CN"/>
            </a:defPPr>
            <a:lvl1pPr>
              <a:defRPr sz="2545">
                <a:gradFill flip="none" rotWithShape="1">
                  <a:gsLst>
                    <a:gs pos="20720">
                      <a:schemeClr val="accent1">
                        <a:lumMod val="75000"/>
                      </a:schemeClr>
                    </a:gs>
                    <a:gs pos="74000">
                      <a:srgbClr val="79BA4E"/>
                    </a:gs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3500000" scaled="1"/>
                </a:gradFill>
                <a:latin typeface="阿里汉仪智能黑体" panose="00020600040101010101" pitchFamily="18" charset="-122"/>
                <a:ea typeface="阿里汉仪智能黑体" panose="00020600040101010101" pitchFamily="18" charset="-122"/>
              </a:defRPr>
            </a:lvl1pPr>
          </a:lstStyle>
          <a:p>
            <a:pPr algn="dist"/>
            <a:r>
              <a:rPr lang="zh-CN" altLang="en-US" sz="302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方正正大黑简体" panose="02000000000000000000" pitchFamily="2" charset="-122"/>
                <a:sym typeface="Arial" panose="020B0604020202020204" pitchFamily="34" charset="0"/>
              </a:rPr>
              <a:t>选题背景</a:t>
            </a:r>
          </a:p>
        </p:txBody>
      </p:sp>
      <p:sp>
        <p:nvSpPr>
          <p:cNvPr id="202" name="矩形: 圆角 201"/>
          <p:cNvSpPr/>
          <p:nvPr>
            <p:custDataLst>
              <p:tags r:id="rId9"/>
            </p:custDataLst>
          </p:nvPr>
        </p:nvSpPr>
        <p:spPr>
          <a:xfrm>
            <a:off x="4378838" y="5488737"/>
            <a:ext cx="7089161" cy="580662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 w="13335">
            <a:noFill/>
          </a:ln>
          <a:effectLst>
            <a:outerShdw blurRad="150685" dist="114300" dir="4200005" sx="102000" sy="102000" algn="ctr" rotWithShape="0">
              <a:schemeClr val="accent1">
                <a:lumMod val="50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494" tIns="54247" rIns="108494" bIns="54247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2135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09" name="文本框 208"/>
          <p:cNvSpPr txBox="1"/>
          <p:nvPr>
            <p:custDataLst>
              <p:tags r:id="rId10"/>
            </p:custDataLst>
          </p:nvPr>
        </p:nvSpPr>
        <p:spPr>
          <a:xfrm>
            <a:off x="5278323" y="5501438"/>
            <a:ext cx="6027106" cy="578485"/>
          </a:xfrm>
          <a:prstGeom prst="rect">
            <a:avLst/>
          </a:prstGeom>
          <a:noFill/>
          <a:effectLst/>
        </p:spPr>
        <p:txBody>
          <a:bodyPr wrap="square" lIns="115002" tIns="57501" rIns="115002" bIns="57501" rtlCol="0">
            <a:spAutoFit/>
          </a:bodyPr>
          <a:lstStyle>
            <a:defPPr>
              <a:defRPr lang="zh-CN"/>
            </a:defPPr>
            <a:lvl1pPr>
              <a:defRPr sz="2545">
                <a:gradFill flip="none" rotWithShape="1">
                  <a:gsLst>
                    <a:gs pos="20720">
                      <a:schemeClr val="accent1">
                        <a:lumMod val="75000"/>
                      </a:schemeClr>
                    </a:gs>
                    <a:gs pos="74000">
                      <a:srgbClr val="79BA4E"/>
                    </a:gs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3500000" scaled="1"/>
                </a:gradFill>
                <a:latin typeface="阿里汉仪智能黑体" panose="00020600040101010101" pitchFamily="18" charset="-122"/>
                <a:ea typeface="阿里汉仪智能黑体" panose="00020600040101010101" pitchFamily="18" charset="-122"/>
              </a:defRPr>
            </a:lvl1pPr>
          </a:lstStyle>
          <a:p>
            <a:pPr algn="dist"/>
            <a:r>
              <a:rPr lang="zh-CN" altLang="en-US" sz="302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方正正大黑简体" panose="02000000000000000000" pitchFamily="2" charset="-122"/>
                <a:sym typeface="Arial" panose="020B0604020202020204" pitchFamily="34" charset="0"/>
              </a:rPr>
              <a:t>总结与建议</a:t>
            </a:r>
          </a:p>
        </p:txBody>
      </p:sp>
      <p:sp>
        <p:nvSpPr>
          <p:cNvPr id="204" name="文本框 203"/>
          <p:cNvSpPr txBox="1"/>
          <p:nvPr>
            <p:custDataLst>
              <p:tags r:id="rId11"/>
            </p:custDataLst>
          </p:nvPr>
        </p:nvSpPr>
        <p:spPr>
          <a:xfrm>
            <a:off x="4515191" y="5493230"/>
            <a:ext cx="674360" cy="601996"/>
          </a:xfrm>
          <a:prstGeom prst="rect">
            <a:avLst/>
          </a:prstGeom>
          <a:noFill/>
          <a:effectLst/>
        </p:spPr>
        <p:txBody>
          <a:bodyPr wrap="none" lIns="108494" tIns="54247" rIns="108494" bIns="54247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  <a:latin typeface="Arial" panose="020B0604020202020204" pitchFamily="34" charset="0"/>
                <a:ea typeface="方正正大黑简体" panose="02000000000000000000" pitchFamily="2" charset="-122"/>
                <a:sym typeface="Arial" panose="020B0604020202020204" pitchFamily="34" charset="0"/>
              </a:rPr>
              <a:t>06</a:t>
            </a:r>
            <a:endParaRPr lang="zh-CN" altLang="en-US" sz="3200" b="1" dirty="0">
              <a:solidFill>
                <a:schemeClr val="bg1"/>
              </a:solidFill>
              <a:latin typeface="Arial" panose="020B0604020202020204" pitchFamily="34" charset="0"/>
              <a:ea typeface="方正正大黑简体" panose="02000000000000000000" pitchFamily="2" charset="-122"/>
              <a:sym typeface="Arial" panose="020B0604020202020204" pitchFamily="34" charset="0"/>
            </a:endParaRPr>
          </a:p>
        </p:txBody>
      </p:sp>
      <p:sp>
        <p:nvSpPr>
          <p:cNvPr id="206" name="文本框 205"/>
          <p:cNvSpPr txBox="1"/>
          <p:nvPr>
            <p:custDataLst>
              <p:tags r:id="rId12"/>
            </p:custDataLst>
          </p:nvPr>
        </p:nvSpPr>
        <p:spPr>
          <a:xfrm>
            <a:off x="5278323" y="3129691"/>
            <a:ext cx="6027106" cy="578485"/>
          </a:xfrm>
          <a:prstGeom prst="rect">
            <a:avLst/>
          </a:prstGeom>
          <a:noFill/>
          <a:effectLst/>
        </p:spPr>
        <p:txBody>
          <a:bodyPr wrap="square" lIns="115002" tIns="57501" rIns="115002" bIns="57501" rtlCol="0">
            <a:spAutoFit/>
          </a:bodyPr>
          <a:lstStyle>
            <a:defPPr>
              <a:defRPr lang="zh-CN"/>
            </a:defPPr>
            <a:lvl1pPr>
              <a:defRPr sz="2545">
                <a:gradFill flip="none" rotWithShape="1">
                  <a:gsLst>
                    <a:gs pos="20720">
                      <a:schemeClr val="accent1">
                        <a:lumMod val="75000"/>
                      </a:schemeClr>
                    </a:gs>
                    <a:gs pos="74000">
                      <a:srgbClr val="79BA4E"/>
                    </a:gs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3500000" scaled="1"/>
                </a:gradFill>
                <a:latin typeface="阿里汉仪智能黑体" panose="00020600040101010101" pitchFamily="18" charset="-122"/>
                <a:ea typeface="阿里汉仪智能黑体" panose="00020600040101010101" pitchFamily="18" charset="-122"/>
              </a:defRPr>
            </a:lvl1pPr>
          </a:lstStyle>
          <a:p>
            <a:pPr algn="dist"/>
            <a:r>
              <a:rPr lang="zh-CN" altLang="en-US" sz="302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方正正大黑简体" panose="02000000000000000000" pitchFamily="2" charset="-122"/>
                <a:sym typeface="Arial" panose="020B0604020202020204" pitchFamily="34" charset="0"/>
              </a:rPr>
              <a:t>大食物观科学内涵</a:t>
            </a:r>
          </a:p>
        </p:txBody>
      </p:sp>
      <p:sp>
        <p:nvSpPr>
          <p:cNvPr id="207" name="文本框 206"/>
          <p:cNvSpPr txBox="1"/>
          <p:nvPr>
            <p:custDataLst>
              <p:tags r:id="rId13"/>
            </p:custDataLst>
          </p:nvPr>
        </p:nvSpPr>
        <p:spPr>
          <a:xfrm>
            <a:off x="5278323" y="3914897"/>
            <a:ext cx="6027106" cy="578485"/>
          </a:xfrm>
          <a:prstGeom prst="rect">
            <a:avLst/>
          </a:prstGeom>
          <a:noFill/>
          <a:effectLst/>
        </p:spPr>
        <p:txBody>
          <a:bodyPr wrap="square" lIns="115002" tIns="57501" rIns="115002" bIns="57501" rtlCol="0">
            <a:spAutoFit/>
          </a:bodyPr>
          <a:lstStyle>
            <a:defPPr>
              <a:defRPr lang="zh-CN"/>
            </a:defPPr>
            <a:lvl1pPr>
              <a:defRPr sz="2545">
                <a:gradFill flip="none" rotWithShape="1">
                  <a:gsLst>
                    <a:gs pos="20720">
                      <a:schemeClr val="accent1">
                        <a:lumMod val="75000"/>
                      </a:schemeClr>
                    </a:gs>
                    <a:gs pos="74000">
                      <a:srgbClr val="79BA4E"/>
                    </a:gs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3500000" scaled="1"/>
                </a:gradFill>
                <a:latin typeface="阿里汉仪智能黑体" panose="00020600040101010101" pitchFamily="18" charset="-122"/>
                <a:ea typeface="阿里汉仪智能黑体" panose="00020600040101010101" pitchFamily="18" charset="-122"/>
              </a:defRPr>
            </a:lvl1pPr>
          </a:lstStyle>
          <a:p>
            <a:pPr algn="dist"/>
            <a:r>
              <a:rPr lang="zh-CN" altLang="en-US" sz="302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方正正大黑简体" panose="02000000000000000000" pitchFamily="2" charset="-122"/>
                <a:sym typeface="Arial" panose="020B0604020202020204" pitchFamily="34" charset="0"/>
              </a:rPr>
              <a:t>中国家庭餐桌现状</a:t>
            </a:r>
          </a:p>
        </p:txBody>
      </p:sp>
      <p:sp>
        <p:nvSpPr>
          <p:cNvPr id="2" name="文本框 1"/>
          <p:cNvSpPr txBox="1"/>
          <p:nvPr>
            <p:custDataLst>
              <p:tags r:id="rId14"/>
            </p:custDataLst>
          </p:nvPr>
        </p:nvSpPr>
        <p:spPr>
          <a:xfrm>
            <a:off x="4515191" y="1547334"/>
            <a:ext cx="674360" cy="601996"/>
          </a:xfrm>
          <a:prstGeom prst="rect">
            <a:avLst/>
          </a:prstGeom>
          <a:noFill/>
          <a:effectLst/>
        </p:spPr>
        <p:txBody>
          <a:bodyPr wrap="none" lIns="108494" tIns="54247" rIns="108494" bIns="54247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  <a:latin typeface="Arial" panose="020B0604020202020204" pitchFamily="34" charset="0"/>
                <a:ea typeface="方正正大黑简体" panose="02000000000000000000" pitchFamily="2" charset="-122"/>
                <a:sym typeface="Arial" panose="020B0604020202020204" pitchFamily="34" charset="0"/>
              </a:rPr>
              <a:t>01</a:t>
            </a:r>
            <a:endParaRPr lang="zh-CN" altLang="en-US" sz="3200" b="1" dirty="0">
              <a:solidFill>
                <a:schemeClr val="bg1"/>
              </a:solidFill>
              <a:latin typeface="Arial" panose="020B0604020202020204" pitchFamily="34" charset="0"/>
              <a:ea typeface="方正正大黑简体" panose="02000000000000000000" pitchFamily="2" charset="-122"/>
              <a:sym typeface="Arial" panose="020B0604020202020204" pitchFamily="34" charset="0"/>
            </a:endParaRPr>
          </a:p>
        </p:txBody>
      </p:sp>
      <p:sp>
        <p:nvSpPr>
          <p:cNvPr id="3" name="文本框 2"/>
          <p:cNvSpPr txBox="1"/>
          <p:nvPr>
            <p:custDataLst>
              <p:tags r:id="rId15"/>
            </p:custDataLst>
          </p:nvPr>
        </p:nvSpPr>
        <p:spPr>
          <a:xfrm>
            <a:off x="5278323" y="4708647"/>
            <a:ext cx="6027106" cy="578485"/>
          </a:xfrm>
          <a:prstGeom prst="rect">
            <a:avLst/>
          </a:prstGeom>
          <a:noFill/>
          <a:effectLst/>
        </p:spPr>
        <p:txBody>
          <a:bodyPr wrap="square" lIns="115002" tIns="57501" rIns="115002" bIns="57501" rtlCol="0">
            <a:spAutoFit/>
          </a:bodyPr>
          <a:lstStyle>
            <a:defPPr>
              <a:defRPr lang="zh-CN"/>
            </a:defPPr>
            <a:lvl1pPr>
              <a:defRPr sz="2545">
                <a:gradFill flip="none" rotWithShape="1">
                  <a:gsLst>
                    <a:gs pos="20720">
                      <a:schemeClr val="accent1">
                        <a:lumMod val="75000"/>
                      </a:schemeClr>
                    </a:gs>
                    <a:gs pos="74000">
                      <a:srgbClr val="79BA4E"/>
                    </a:gs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3500000" scaled="1"/>
                </a:gradFill>
                <a:latin typeface="阿里汉仪智能黑体" panose="00020600040101010101" pitchFamily="18" charset="-122"/>
                <a:ea typeface="阿里汉仪智能黑体" panose="00020600040101010101" pitchFamily="18" charset="-122"/>
              </a:defRPr>
            </a:lvl1pPr>
          </a:lstStyle>
          <a:p>
            <a:pPr algn="dist"/>
            <a:r>
              <a:rPr lang="zh-CN" altLang="en-US" sz="302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方正正大黑简体" panose="02000000000000000000" pitchFamily="2" charset="-122"/>
                <a:sym typeface="Arial" panose="020B0604020202020204" pitchFamily="34" charset="0"/>
              </a:rPr>
              <a:t>大食物观对餐桌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 animBg="1"/>
      <p:bldP spid="35" grpId="0" animBg="1"/>
      <p:bldP spid="36" grpId="0"/>
      <p:bldP spid="172" grpId="0" animBg="1"/>
      <p:bldP spid="174" grpId="0"/>
      <p:bldP spid="182" grpId="0" animBg="1"/>
      <p:bldP spid="184" grpId="0"/>
      <p:bldP spid="186" grpId="0" animBg="1"/>
      <p:bldP spid="188" grpId="0"/>
      <p:bldP spid="198" grpId="0" animBg="1"/>
      <p:bldP spid="199" grpId="0" bldLvl="0" animBg="1"/>
      <p:bldP spid="202" grpId="0" animBg="1"/>
      <p:bldP spid="209" grpId="0" bldLvl="0" animBg="1"/>
      <p:bldP spid="204" grpId="0"/>
      <p:bldP spid="206" grpId="0" bldLvl="0" animBg="1"/>
      <p:bldP spid="207" grpId="0" bldLvl="0" animBg="1"/>
      <p:bldP spid="2" grpId="0"/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框 25" hidden="1"/>
          <p:cNvSpPr txBox="1"/>
          <p:nvPr/>
        </p:nvSpPr>
        <p:spPr>
          <a:xfrm>
            <a:off x="3311862" y="773237"/>
            <a:ext cx="608371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1500" b="0" i="0" u="none" strike="noStrike" kern="1200" cap="none" spc="0" normalizeH="0" baseline="0" noProof="0" dirty="0">
                <a:ln>
                  <a:noFill/>
                </a:ln>
                <a:solidFill>
                  <a:srgbClr val="4A9D21"/>
                </a:solidFill>
                <a:effectLst/>
                <a:uLnTx/>
                <a:uFillTx/>
                <a:latin typeface="Arial" panose="020B0604020202020204" pitchFamily="34" charset="0"/>
                <a:ea typeface="方正正大黑简体" panose="02000000000000000000" pitchFamily="2" charset="-122"/>
                <a:cs typeface="+mn-cs"/>
                <a:sym typeface="Arial" panose="020B0604020202020204" pitchFamily="34" charset="0"/>
              </a:rPr>
              <a:t>粮安天下</a:t>
            </a:r>
          </a:p>
        </p:txBody>
      </p:sp>
      <p:sp>
        <p:nvSpPr>
          <p:cNvPr id="27" name="文本框 26" hidden="1"/>
          <p:cNvSpPr txBox="1"/>
          <p:nvPr/>
        </p:nvSpPr>
        <p:spPr>
          <a:xfrm>
            <a:off x="2002571" y="3002258"/>
            <a:ext cx="81868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75BD42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共建</a:t>
            </a: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75BD42"/>
                </a:solidFill>
                <a:effectLst/>
                <a:uLnTx/>
                <a:uFillTx/>
                <a:latin typeface="Arial" panose="020B0604020202020204" pitchFamily="34" charset="0"/>
                <a:ea typeface="三极行楷简体-粗" panose="00000500000000000000" pitchFamily="2" charset="-122"/>
                <a:cs typeface="+mn-cs"/>
                <a:sym typeface="Arial" panose="020B0604020202020204" pitchFamily="34" charset="0"/>
              </a:rPr>
              <a:t>更好生活</a:t>
            </a: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75BD42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，共创</a:t>
            </a: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75BD42"/>
                </a:solidFill>
                <a:effectLst/>
                <a:uLnTx/>
                <a:uFillTx/>
                <a:latin typeface="Arial" panose="020B0604020202020204" pitchFamily="34" charset="0"/>
                <a:ea typeface="三极行楷简体-粗" panose="00000500000000000000" pitchFamily="2" charset="-122"/>
                <a:cs typeface="+mn-cs"/>
                <a:sym typeface="Arial" panose="020B0604020202020204" pitchFamily="34" charset="0"/>
              </a:rPr>
              <a:t>美好未来</a:t>
            </a:r>
          </a:p>
        </p:txBody>
      </p:sp>
      <p:sp>
        <p:nvSpPr>
          <p:cNvPr id="72" name="任意多边形: 形状 71"/>
          <p:cNvSpPr/>
          <p:nvPr/>
        </p:nvSpPr>
        <p:spPr>
          <a:xfrm>
            <a:off x="-5680" y="1071360"/>
            <a:ext cx="3812468" cy="3104303"/>
          </a:xfrm>
          <a:custGeom>
            <a:avLst/>
            <a:gdLst>
              <a:gd name="connsiteX0" fmla="*/ 0 w 2355534"/>
              <a:gd name="connsiteY0" fmla="*/ 0 h 1917994"/>
              <a:gd name="connsiteX1" fmla="*/ 21430 w 2355534"/>
              <a:gd name="connsiteY1" fmla="*/ 8394 h 1917994"/>
              <a:gd name="connsiteX2" fmla="*/ 744038 w 2355534"/>
              <a:gd name="connsiteY2" fmla="*/ 622868 h 1917994"/>
              <a:gd name="connsiteX3" fmla="*/ 2355534 w 2355534"/>
              <a:gd name="connsiteY3" fmla="*/ 845235 h 1917994"/>
              <a:gd name="connsiteX4" fmla="*/ 285749 w 2355534"/>
              <a:gd name="connsiteY4" fmla="*/ 885661 h 1917994"/>
              <a:gd name="connsiteX5" fmla="*/ 485774 w 2355534"/>
              <a:gd name="connsiteY5" fmla="*/ 1423823 h 1917994"/>
              <a:gd name="connsiteX6" fmla="*/ 571499 w 2355534"/>
              <a:gd name="connsiteY6" fmla="*/ 1766724 h 1917994"/>
              <a:gd name="connsiteX7" fmla="*/ 16022 w 2355534"/>
              <a:gd name="connsiteY7" fmla="*/ 1917994 h 1917994"/>
              <a:gd name="connsiteX8" fmla="*/ 0 w 2355534"/>
              <a:gd name="connsiteY8" fmla="*/ 1917396 h 1917994"/>
              <a:gd name="connsiteX9" fmla="*/ 0 w 2355534"/>
              <a:gd name="connsiteY9" fmla="*/ 0 h 1917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355534" h="1917992">
                <a:moveTo>
                  <a:pt x="0" y="0"/>
                </a:moveTo>
                <a:lnTo>
                  <a:pt x="21430" y="8394"/>
                </a:lnTo>
                <a:cubicBezTo>
                  <a:pt x="182016" y="93003"/>
                  <a:pt x="367737" y="452034"/>
                  <a:pt x="744038" y="622868"/>
                </a:cubicBezTo>
                <a:cubicBezTo>
                  <a:pt x="1189564" y="825129"/>
                  <a:pt x="2094675" y="935661"/>
                  <a:pt x="2355534" y="845235"/>
                </a:cubicBezTo>
                <a:cubicBezTo>
                  <a:pt x="1733949" y="1064838"/>
                  <a:pt x="597376" y="789230"/>
                  <a:pt x="285749" y="885661"/>
                </a:cubicBezTo>
                <a:cubicBezTo>
                  <a:pt x="-25878" y="982092"/>
                  <a:pt x="261937" y="1315080"/>
                  <a:pt x="485774" y="1423823"/>
                </a:cubicBezTo>
                <a:cubicBezTo>
                  <a:pt x="709611" y="1532566"/>
                  <a:pt x="696911" y="1699255"/>
                  <a:pt x="571499" y="1766724"/>
                </a:cubicBezTo>
                <a:cubicBezTo>
                  <a:pt x="493117" y="1808892"/>
                  <a:pt x="230249" y="1914932"/>
                  <a:pt x="16022" y="1917994"/>
                </a:cubicBezTo>
                <a:lnTo>
                  <a:pt x="0" y="191739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7DB149">
                  <a:lumMod val="60000"/>
                  <a:lumOff val="40000"/>
                </a:srgbClr>
              </a:gs>
              <a:gs pos="100000">
                <a:srgbClr val="AED17F">
                  <a:lumMod val="60000"/>
                  <a:lumOff val="40000"/>
                </a:srgbClr>
              </a:gs>
              <a:gs pos="56000">
                <a:srgbClr val="AED17F">
                  <a:lumMod val="30000"/>
                  <a:lumOff val="70000"/>
                  <a:alpha val="0"/>
                </a:srgbClr>
              </a:gs>
            </a:gsLst>
            <a:lin ang="5400000" scaled="1"/>
          </a:gradFill>
          <a:ln w="1905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方正正大黑简体" panose="02000000000000000000" pitchFamily="2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73" name="任意多边形: 形状 72"/>
          <p:cNvSpPr/>
          <p:nvPr/>
        </p:nvSpPr>
        <p:spPr>
          <a:xfrm flipH="1">
            <a:off x="8427059" y="1071360"/>
            <a:ext cx="3812468" cy="3104303"/>
          </a:xfrm>
          <a:custGeom>
            <a:avLst/>
            <a:gdLst>
              <a:gd name="connsiteX0" fmla="*/ 0 w 2355534"/>
              <a:gd name="connsiteY0" fmla="*/ 0 h 1917994"/>
              <a:gd name="connsiteX1" fmla="*/ 21430 w 2355534"/>
              <a:gd name="connsiteY1" fmla="*/ 8394 h 1917994"/>
              <a:gd name="connsiteX2" fmla="*/ 744038 w 2355534"/>
              <a:gd name="connsiteY2" fmla="*/ 622868 h 1917994"/>
              <a:gd name="connsiteX3" fmla="*/ 2355534 w 2355534"/>
              <a:gd name="connsiteY3" fmla="*/ 845235 h 1917994"/>
              <a:gd name="connsiteX4" fmla="*/ 285749 w 2355534"/>
              <a:gd name="connsiteY4" fmla="*/ 885661 h 1917994"/>
              <a:gd name="connsiteX5" fmla="*/ 485774 w 2355534"/>
              <a:gd name="connsiteY5" fmla="*/ 1423823 h 1917994"/>
              <a:gd name="connsiteX6" fmla="*/ 571499 w 2355534"/>
              <a:gd name="connsiteY6" fmla="*/ 1766724 h 1917994"/>
              <a:gd name="connsiteX7" fmla="*/ 16022 w 2355534"/>
              <a:gd name="connsiteY7" fmla="*/ 1917994 h 1917994"/>
              <a:gd name="connsiteX8" fmla="*/ 0 w 2355534"/>
              <a:gd name="connsiteY8" fmla="*/ 1917396 h 1917994"/>
              <a:gd name="connsiteX9" fmla="*/ 0 w 2355534"/>
              <a:gd name="connsiteY9" fmla="*/ 0 h 1917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355534" h="1917992">
                <a:moveTo>
                  <a:pt x="0" y="0"/>
                </a:moveTo>
                <a:lnTo>
                  <a:pt x="21430" y="8394"/>
                </a:lnTo>
                <a:cubicBezTo>
                  <a:pt x="182016" y="93003"/>
                  <a:pt x="367737" y="452034"/>
                  <a:pt x="744038" y="622868"/>
                </a:cubicBezTo>
                <a:cubicBezTo>
                  <a:pt x="1189564" y="825129"/>
                  <a:pt x="2094675" y="935661"/>
                  <a:pt x="2355534" y="845235"/>
                </a:cubicBezTo>
                <a:cubicBezTo>
                  <a:pt x="1733949" y="1064838"/>
                  <a:pt x="597376" y="789230"/>
                  <a:pt x="285749" y="885661"/>
                </a:cubicBezTo>
                <a:cubicBezTo>
                  <a:pt x="-25878" y="982092"/>
                  <a:pt x="261937" y="1315080"/>
                  <a:pt x="485774" y="1423823"/>
                </a:cubicBezTo>
                <a:cubicBezTo>
                  <a:pt x="709611" y="1532566"/>
                  <a:pt x="696911" y="1699255"/>
                  <a:pt x="571499" y="1766724"/>
                </a:cubicBezTo>
                <a:cubicBezTo>
                  <a:pt x="493117" y="1808892"/>
                  <a:pt x="230249" y="1914932"/>
                  <a:pt x="16022" y="1917994"/>
                </a:cubicBezTo>
                <a:lnTo>
                  <a:pt x="0" y="191739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7DB149">
                  <a:lumMod val="60000"/>
                  <a:lumOff val="40000"/>
                </a:srgbClr>
              </a:gs>
              <a:gs pos="100000">
                <a:srgbClr val="AED17F">
                  <a:lumMod val="60000"/>
                  <a:lumOff val="40000"/>
                </a:srgbClr>
              </a:gs>
              <a:gs pos="56000">
                <a:srgbClr val="AED17F">
                  <a:lumMod val="30000"/>
                  <a:lumOff val="70000"/>
                  <a:alpha val="0"/>
                </a:srgbClr>
              </a:gs>
            </a:gsLst>
            <a:lin ang="5400000" scaled="1"/>
          </a:gradFill>
          <a:ln w="1905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方正正大黑简体" panose="02000000000000000000" pitchFamily="2" charset="-122"/>
              <a:cs typeface="+mn-cs"/>
              <a:sym typeface="Arial" panose="020B0604020202020204" pitchFamily="34" charset="0"/>
            </a:endParaRPr>
          </a:p>
        </p:txBody>
      </p:sp>
      <p:pic>
        <p:nvPicPr>
          <p:cNvPr id="117" name="图片 116" descr="黑暗中亮着灯&#10;&#10;低可信度描述已自动生成"/>
          <p:cNvPicPr>
            <a:picLocks noChangeAspect="1"/>
          </p:cNvPicPr>
          <p:nvPr/>
        </p:nvPicPr>
        <p:blipFill>
          <a:blip r:embed="rId2" cstate="screen"/>
          <a:srcRect/>
          <a:stretch>
            <a:fillRect/>
          </a:stretch>
        </p:blipFill>
        <p:spPr>
          <a:xfrm rot="5699801">
            <a:off x="865690" y="1128661"/>
            <a:ext cx="1914049" cy="590974"/>
          </a:xfrm>
          <a:prstGeom prst="rect">
            <a:avLst/>
          </a:prstGeom>
        </p:spPr>
      </p:pic>
      <p:pic>
        <p:nvPicPr>
          <p:cNvPr id="118" name="图片 117" descr="黑暗中亮着灯&#10;&#10;低可信度描述已自动生成"/>
          <p:cNvPicPr>
            <a:picLocks noChangeAspect="1"/>
          </p:cNvPicPr>
          <p:nvPr/>
        </p:nvPicPr>
        <p:blipFill>
          <a:blip r:embed="rId3" cstate="screen"/>
          <a:srcRect/>
          <a:stretch>
            <a:fillRect/>
          </a:stretch>
        </p:blipFill>
        <p:spPr>
          <a:xfrm>
            <a:off x="773566" y="4406147"/>
            <a:ext cx="2302829" cy="1220944"/>
          </a:xfrm>
          <a:prstGeom prst="rect">
            <a:avLst/>
          </a:prstGeom>
        </p:spPr>
      </p:pic>
      <p:pic>
        <p:nvPicPr>
          <p:cNvPr id="119" name="图片 118" descr="黑暗中亮着灯&#10;&#10;低可信度描述已自动生成"/>
          <p:cNvPicPr>
            <a:picLocks noChangeAspect="1"/>
          </p:cNvPicPr>
          <p:nvPr/>
        </p:nvPicPr>
        <p:blipFill>
          <a:blip r:embed="rId2" cstate="screen"/>
          <a:srcRect/>
          <a:stretch>
            <a:fillRect/>
          </a:stretch>
        </p:blipFill>
        <p:spPr>
          <a:xfrm>
            <a:off x="9562348" y="515940"/>
            <a:ext cx="2812374" cy="868336"/>
          </a:xfrm>
          <a:prstGeom prst="rect">
            <a:avLst/>
          </a:prstGeom>
        </p:spPr>
      </p:pic>
      <p:pic>
        <p:nvPicPr>
          <p:cNvPr id="121" name="图片 120" descr="黑暗中亮着灯&#10;&#10;低可信度描述已自动生成"/>
          <p:cNvPicPr>
            <a:picLocks noChangeAspect="1"/>
          </p:cNvPicPr>
          <p:nvPr/>
        </p:nvPicPr>
        <p:blipFill>
          <a:blip r:embed="rId4" cstate="screen"/>
          <a:srcRect/>
          <a:stretch>
            <a:fillRect/>
          </a:stretch>
        </p:blipFill>
        <p:spPr>
          <a:xfrm rot="6131337">
            <a:off x="9648571" y="2889197"/>
            <a:ext cx="1513932" cy="947811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567789" y="-69130"/>
            <a:ext cx="3056422" cy="3171930"/>
          </a:xfrm>
          <a:prstGeom prst="rect">
            <a:avLst/>
          </a:prstGeom>
          <a:noFill/>
          <a:effectLst/>
        </p:spPr>
        <p:txBody>
          <a:bodyPr wrap="none" lIns="108494" tIns="54247" rIns="108494" bIns="54247" rtlCol="0">
            <a:spAutoFit/>
          </a:bodyPr>
          <a:lstStyle/>
          <a:p>
            <a:pPr algn="ctr"/>
            <a:r>
              <a:rPr lang="en-US" altLang="zh-CN" sz="19900" b="1" i="1" dirty="0">
                <a:gradFill flip="none" rotWithShape="1">
                  <a:gsLst>
                    <a:gs pos="0">
                      <a:schemeClr val="accent1">
                        <a:lumMod val="20000"/>
                        <a:lumOff val="80000"/>
                        <a:alpha val="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16200000" scaled="1"/>
                </a:gradFill>
                <a:latin typeface="Arial" panose="020B0604020202020204" pitchFamily="34" charset="0"/>
                <a:ea typeface="方正正大黑简体" panose="02000000000000000000" pitchFamily="2" charset="-122"/>
                <a:sym typeface="Arial" panose="020B0604020202020204" pitchFamily="34" charset="0"/>
              </a:rPr>
              <a:t>01</a:t>
            </a:r>
            <a:endParaRPr lang="zh-CN" altLang="en-US" sz="19900" b="1" i="1" dirty="0">
              <a:gradFill flip="none" rotWithShape="1">
                <a:gsLst>
                  <a:gs pos="0">
                    <a:schemeClr val="accent1">
                      <a:lumMod val="20000"/>
                      <a:lumOff val="80000"/>
                      <a:alpha val="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6200000" scaled="1"/>
              </a:gradFill>
              <a:latin typeface="Arial" panose="020B0604020202020204" pitchFamily="34" charset="0"/>
              <a:ea typeface="方正正大黑简体" panose="02000000000000000000" pitchFamily="2" charset="-122"/>
              <a:sym typeface="Arial" panose="020B0604020202020204" pitchFamily="34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4605396" y="1554581"/>
            <a:ext cx="2981208" cy="793234"/>
          </a:xfrm>
          <a:prstGeom prst="rect">
            <a:avLst/>
          </a:prstGeom>
          <a:noFill/>
          <a:effectLst/>
        </p:spPr>
        <p:txBody>
          <a:bodyPr wrap="none" lIns="115002" tIns="57501" rIns="115002" bIns="57501" rtlCol="0">
            <a:spAutoFit/>
          </a:bodyPr>
          <a:lstStyle>
            <a:defPPr>
              <a:defRPr lang="zh-CN"/>
            </a:defPPr>
            <a:lvl1pPr>
              <a:defRPr sz="2545">
                <a:gradFill flip="none" rotWithShape="1">
                  <a:gsLst>
                    <a:gs pos="20720">
                      <a:schemeClr val="accent1">
                        <a:lumMod val="75000"/>
                      </a:schemeClr>
                    </a:gs>
                    <a:gs pos="74000">
                      <a:srgbClr val="79BA4E"/>
                    </a:gs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3500000" scaled="1"/>
                </a:gradFill>
                <a:latin typeface="阿里汉仪智能黑体" panose="00020600040101010101" pitchFamily="18" charset="-122"/>
                <a:ea typeface="阿里汉仪智能黑体" panose="00020600040101010101" pitchFamily="18" charset="-122"/>
              </a:defRPr>
            </a:lvl1pPr>
          </a:lstStyle>
          <a:p>
            <a:pPr algn="ctr"/>
            <a:r>
              <a:rPr lang="en-US" altLang="zh-CN" sz="4400" b="1" dirty="0">
                <a:gradFill>
                  <a:gsLst>
                    <a:gs pos="0">
                      <a:schemeClr val="accent2"/>
                    </a:gs>
                    <a:gs pos="74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latin typeface="Arial" panose="020B0604020202020204" pitchFamily="34" charset="0"/>
                <a:ea typeface="方正正大黑简体" panose="02000000000000000000" pitchFamily="2" charset="-122"/>
                <a:sym typeface="Arial" panose="020B0604020202020204" pitchFamily="34" charset="0"/>
              </a:rPr>
              <a:t>PART 0NE</a:t>
            </a:r>
            <a:endParaRPr lang="zh-CN" altLang="en-US" sz="4400" b="1" dirty="0">
              <a:gradFill>
                <a:gsLst>
                  <a:gs pos="0">
                    <a:schemeClr val="accent2"/>
                  </a:gs>
                  <a:gs pos="74000">
                    <a:schemeClr val="accent1">
                      <a:lumMod val="50000"/>
                    </a:schemeClr>
                  </a:gs>
                </a:gsLst>
                <a:lin ang="5400000" scaled="1"/>
              </a:gradFill>
              <a:latin typeface="Arial" panose="020B0604020202020204" pitchFamily="34" charset="0"/>
              <a:ea typeface="方正正大黑简体" panose="02000000000000000000" pitchFamily="2" charset="-122"/>
              <a:sym typeface="Arial" panose="020B0604020202020204" pitchFamily="34" charset="0"/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4328160" y="2719292"/>
            <a:ext cx="3535680" cy="11068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13800">
                <a:gradFill>
                  <a:gsLst>
                    <a:gs pos="0">
                      <a:schemeClr val="accent1">
                        <a:lumMod val="50000"/>
                      </a:schemeClr>
                    </a:gs>
                    <a:gs pos="100000">
                      <a:schemeClr val="accent1">
                        <a:lumMod val="75000"/>
                      </a:schemeClr>
                    </a:gs>
                  </a:gsLst>
                  <a:lin ang="2700000" scaled="0"/>
                </a:gradFill>
                <a:effectLst>
                  <a:outerShdw blurRad="76200" dist="63500" dir="5400000" algn="t" rotWithShape="0">
                    <a:schemeClr val="accent2">
                      <a:alpha val="20000"/>
                    </a:schemeClr>
                  </a:outerShdw>
                </a:effectLst>
                <a:latin typeface="三极春联字体简" panose="00000500000000000000" pitchFamily="2" charset="-122"/>
                <a:ea typeface="三极春联字体简" panose="00000500000000000000" pitchFamily="2" charset="-122"/>
              </a:defRPr>
            </a:lvl1pPr>
          </a:lstStyle>
          <a:p>
            <a:pPr algn="ctr"/>
            <a:r>
              <a:rPr lang="zh-CN" altLang="en-US" sz="6600" dirty="0" err="1">
                <a:solidFill>
                  <a:schemeClr val="accent1"/>
                </a:solidFill>
                <a:latin typeface="Arial" panose="020B0604020202020204" pitchFamily="34" charset="0"/>
                <a:ea typeface="方正正大黑简体" panose="02000000000000000000" pitchFamily="2" charset="-122"/>
                <a:sym typeface="Arial" panose="020B0604020202020204" pitchFamily="34" charset="0"/>
              </a:rPr>
              <a:t>选题背景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3263985" y="2101491"/>
            <a:ext cx="5747669" cy="352674"/>
            <a:chOff x="3376516" y="3396398"/>
            <a:chExt cx="5747669" cy="352674"/>
          </a:xfrm>
        </p:grpSpPr>
        <p:grpSp>
          <p:nvGrpSpPr>
            <p:cNvPr id="3" name="组合 2"/>
            <p:cNvGrpSpPr/>
            <p:nvPr/>
          </p:nvGrpSpPr>
          <p:grpSpPr>
            <a:xfrm>
              <a:off x="4456040" y="3396398"/>
              <a:ext cx="4668145" cy="329454"/>
              <a:chOff x="6957602" y="5466723"/>
              <a:chExt cx="4668145" cy="329454"/>
            </a:xfrm>
          </p:grpSpPr>
          <p:grpSp>
            <p:nvGrpSpPr>
              <p:cNvPr id="18" name="组合 17"/>
              <p:cNvGrpSpPr/>
              <p:nvPr/>
            </p:nvGrpSpPr>
            <p:grpSpPr>
              <a:xfrm flipH="1" flipV="1">
                <a:off x="6957602" y="5466723"/>
                <a:ext cx="4668145" cy="329454"/>
                <a:chOff x="7523855" y="3610534"/>
                <a:chExt cx="4668145" cy="329454"/>
              </a:xfrm>
            </p:grpSpPr>
            <p:sp>
              <p:nvSpPr>
                <p:cNvPr id="20" name="平行四边形 19"/>
                <p:cNvSpPr/>
                <p:nvPr/>
              </p:nvSpPr>
              <p:spPr>
                <a:xfrm>
                  <a:off x="7523855" y="3610534"/>
                  <a:ext cx="2635624" cy="329453"/>
                </a:xfrm>
                <a:prstGeom prst="parallelogram">
                  <a:avLst>
                    <a:gd name="adj" fmla="val 142884"/>
                  </a:avLst>
                </a:prstGeom>
                <a:gradFill>
                  <a:gsLst>
                    <a:gs pos="0">
                      <a:schemeClr val="accent1">
                        <a:alpha val="25000"/>
                      </a:schemeClr>
                    </a:gs>
                    <a:gs pos="45000">
                      <a:schemeClr val="accent1">
                        <a:alpha val="0"/>
                      </a:schemeClr>
                    </a:gs>
                  </a:gsLst>
                  <a:lin ang="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21" name="任意多边形: 形状 20"/>
                <p:cNvSpPr/>
                <p:nvPr/>
              </p:nvSpPr>
              <p:spPr>
                <a:xfrm>
                  <a:off x="7687236" y="3610535"/>
                  <a:ext cx="4504764" cy="134471"/>
                </a:xfrm>
                <a:custGeom>
                  <a:avLst/>
                  <a:gdLst>
                    <a:gd name="connsiteX0" fmla="*/ 0 w 4504764"/>
                    <a:gd name="connsiteY0" fmla="*/ 134470 h 134471"/>
                    <a:gd name="connsiteX1" fmla="*/ 705970 w 4504764"/>
                    <a:gd name="connsiteY1" fmla="*/ 134470 h 134471"/>
                    <a:gd name="connsiteX2" fmla="*/ 759758 w 4504764"/>
                    <a:gd name="connsiteY2" fmla="*/ 80682 h 134471"/>
                    <a:gd name="connsiteX3" fmla="*/ 1216958 w 4504764"/>
                    <a:gd name="connsiteY3" fmla="*/ 80682 h 134471"/>
                    <a:gd name="connsiteX4" fmla="*/ 1270747 w 4504764"/>
                    <a:gd name="connsiteY4" fmla="*/ 134471 h 134471"/>
                    <a:gd name="connsiteX5" fmla="*/ 1943100 w 4504764"/>
                    <a:gd name="connsiteY5" fmla="*/ 134471 h 134471"/>
                    <a:gd name="connsiteX6" fmla="*/ 2131358 w 4504764"/>
                    <a:gd name="connsiteY6" fmla="*/ 0 h 134471"/>
                    <a:gd name="connsiteX7" fmla="*/ 3334870 w 4504764"/>
                    <a:gd name="connsiteY7" fmla="*/ 0 h 134471"/>
                    <a:gd name="connsiteX8" fmla="*/ 3449170 w 4504764"/>
                    <a:gd name="connsiteY8" fmla="*/ 114300 h 134471"/>
                    <a:gd name="connsiteX9" fmla="*/ 4504764 w 4504764"/>
                    <a:gd name="connsiteY9" fmla="*/ 114300 h 1344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04764" h="134471">
                      <a:moveTo>
                        <a:pt x="0" y="134470"/>
                      </a:moveTo>
                      <a:lnTo>
                        <a:pt x="705970" y="134470"/>
                      </a:lnTo>
                      <a:lnTo>
                        <a:pt x="759758" y="80682"/>
                      </a:lnTo>
                      <a:lnTo>
                        <a:pt x="1216958" y="80682"/>
                      </a:lnTo>
                      <a:lnTo>
                        <a:pt x="1270747" y="134471"/>
                      </a:lnTo>
                      <a:lnTo>
                        <a:pt x="1943100" y="134471"/>
                      </a:lnTo>
                      <a:lnTo>
                        <a:pt x="2131358" y="0"/>
                      </a:lnTo>
                      <a:lnTo>
                        <a:pt x="3334870" y="0"/>
                      </a:lnTo>
                      <a:lnTo>
                        <a:pt x="3449170" y="114300"/>
                      </a:lnTo>
                      <a:lnTo>
                        <a:pt x="4504764" y="114300"/>
                      </a:lnTo>
                    </a:path>
                  </a:pathLst>
                </a:custGeom>
                <a:noFill/>
                <a:ln>
                  <a:gradFill flip="none" rotWithShape="1">
                    <a:gsLst>
                      <a:gs pos="50000">
                        <a:schemeClr val="accent1"/>
                      </a:gs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0" scaled="1"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22" name="菱形 21"/>
                <p:cNvSpPr/>
                <p:nvPr/>
              </p:nvSpPr>
              <p:spPr>
                <a:xfrm>
                  <a:off x="8106335" y="3716431"/>
                  <a:ext cx="57150" cy="57150"/>
                </a:xfrm>
                <a:prstGeom prst="diamond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23" name="菱形 22"/>
                <p:cNvSpPr/>
                <p:nvPr/>
              </p:nvSpPr>
              <p:spPr>
                <a:xfrm>
                  <a:off x="8470908" y="3718222"/>
                  <a:ext cx="36000" cy="36000"/>
                </a:xfrm>
                <a:prstGeom prst="diamond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24" name="菱形 23"/>
                <p:cNvSpPr/>
                <p:nvPr/>
              </p:nvSpPr>
              <p:spPr>
                <a:xfrm>
                  <a:off x="8523874" y="3718222"/>
                  <a:ext cx="36000" cy="36000"/>
                </a:xfrm>
                <a:prstGeom prst="diamond">
                  <a:avLst/>
                </a:prstGeom>
                <a:solidFill>
                  <a:schemeClr val="accent1">
                    <a:lumMod val="100000"/>
                    <a:alpha val="88571"/>
                  </a:schemeClr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schemeClr val="lt1">
                        <a:lumMod val="100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28" name="菱形 27"/>
                <p:cNvSpPr/>
                <p:nvPr/>
              </p:nvSpPr>
              <p:spPr>
                <a:xfrm>
                  <a:off x="8576839" y="3718222"/>
                  <a:ext cx="36000" cy="36000"/>
                </a:xfrm>
                <a:prstGeom prst="diamond">
                  <a:avLst/>
                </a:prstGeom>
                <a:solidFill>
                  <a:schemeClr val="accent1">
                    <a:lumMod val="100000"/>
                    <a:alpha val="77143"/>
                  </a:schemeClr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schemeClr val="lt1">
                        <a:lumMod val="100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29" name="菱形 28"/>
                <p:cNvSpPr/>
                <p:nvPr/>
              </p:nvSpPr>
              <p:spPr>
                <a:xfrm>
                  <a:off x="8629805" y="3718222"/>
                  <a:ext cx="36000" cy="36000"/>
                </a:xfrm>
                <a:prstGeom prst="diamond">
                  <a:avLst/>
                </a:prstGeom>
                <a:solidFill>
                  <a:schemeClr val="accent1">
                    <a:lumMod val="100000"/>
                    <a:alpha val="65714"/>
                  </a:schemeClr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schemeClr val="lt1">
                        <a:lumMod val="100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30" name="菱形 29"/>
                <p:cNvSpPr/>
                <p:nvPr/>
              </p:nvSpPr>
              <p:spPr>
                <a:xfrm>
                  <a:off x="8682770" y="3718222"/>
                  <a:ext cx="36000" cy="36000"/>
                </a:xfrm>
                <a:prstGeom prst="diamond">
                  <a:avLst/>
                </a:prstGeom>
                <a:solidFill>
                  <a:schemeClr val="accent1">
                    <a:lumMod val="100000"/>
                    <a:alpha val="54286"/>
                  </a:schemeClr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schemeClr val="lt1">
                        <a:lumMod val="100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31" name="菱形 30"/>
                <p:cNvSpPr/>
                <p:nvPr/>
              </p:nvSpPr>
              <p:spPr>
                <a:xfrm>
                  <a:off x="8735736" y="3718222"/>
                  <a:ext cx="36000" cy="36000"/>
                </a:xfrm>
                <a:prstGeom prst="diamond">
                  <a:avLst/>
                </a:prstGeom>
                <a:solidFill>
                  <a:schemeClr val="accent1">
                    <a:lumMod val="100000"/>
                    <a:alpha val="42857"/>
                  </a:schemeClr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schemeClr val="lt1">
                        <a:lumMod val="100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32" name="菱形 31"/>
                <p:cNvSpPr/>
                <p:nvPr/>
              </p:nvSpPr>
              <p:spPr>
                <a:xfrm>
                  <a:off x="8788702" y="3718222"/>
                  <a:ext cx="36000" cy="36000"/>
                </a:xfrm>
                <a:prstGeom prst="diamond">
                  <a:avLst/>
                </a:prstGeom>
                <a:solidFill>
                  <a:schemeClr val="accent1">
                    <a:lumMod val="100000"/>
                    <a:alpha val="31429"/>
                  </a:schemeClr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schemeClr val="lt1">
                        <a:lumMod val="100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33" name="菱形 32"/>
                <p:cNvSpPr/>
                <p:nvPr/>
              </p:nvSpPr>
              <p:spPr>
                <a:xfrm>
                  <a:off x="8841667" y="3718222"/>
                  <a:ext cx="36000" cy="36000"/>
                </a:xfrm>
                <a:prstGeom prst="diamond">
                  <a:avLst/>
                </a:prstGeom>
                <a:solidFill>
                  <a:schemeClr val="accent1">
                    <a:alpha val="2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34" name="平行四边形 33"/>
                <p:cNvSpPr/>
                <p:nvPr/>
              </p:nvSpPr>
              <p:spPr>
                <a:xfrm>
                  <a:off x="7708753" y="3903988"/>
                  <a:ext cx="598394" cy="36000"/>
                </a:xfrm>
                <a:prstGeom prst="parallelogram">
                  <a:avLst>
                    <a:gd name="adj" fmla="val 158334"/>
                  </a:avLst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</p:grpSp>
          <p:sp>
            <p:nvSpPr>
              <p:cNvPr id="19" name="梯形 18"/>
              <p:cNvSpPr/>
              <p:nvPr/>
            </p:nvSpPr>
            <p:spPr>
              <a:xfrm flipV="1">
                <a:off x="8074094" y="5706223"/>
                <a:ext cx="1317132" cy="45719"/>
              </a:xfrm>
              <a:prstGeom prst="trapezoid">
                <a:avLst>
                  <a:gd name="adj" fmla="val 109229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4" name="组合 3"/>
            <p:cNvGrpSpPr/>
            <p:nvPr/>
          </p:nvGrpSpPr>
          <p:grpSpPr>
            <a:xfrm flipV="1">
              <a:off x="3376516" y="3419618"/>
              <a:ext cx="2635624" cy="329454"/>
              <a:chOff x="7523855" y="3610534"/>
              <a:chExt cx="2635624" cy="329454"/>
            </a:xfrm>
          </p:grpSpPr>
          <p:sp>
            <p:nvSpPr>
              <p:cNvPr id="5" name="平行四边形 4"/>
              <p:cNvSpPr/>
              <p:nvPr/>
            </p:nvSpPr>
            <p:spPr>
              <a:xfrm>
                <a:off x="7523855" y="3610534"/>
                <a:ext cx="2635624" cy="329453"/>
              </a:xfrm>
              <a:prstGeom prst="parallelogram">
                <a:avLst>
                  <a:gd name="adj" fmla="val 142884"/>
                </a:avLst>
              </a:prstGeom>
              <a:gradFill>
                <a:gsLst>
                  <a:gs pos="0">
                    <a:schemeClr val="accent1">
                      <a:alpha val="25000"/>
                    </a:schemeClr>
                  </a:gs>
                  <a:gs pos="45000">
                    <a:schemeClr val="accent1">
                      <a:alpha val="0"/>
                    </a:schemeClr>
                  </a:gs>
                </a:gsLst>
                <a:lin ang="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6" name="菱形 5"/>
              <p:cNvSpPr/>
              <p:nvPr/>
            </p:nvSpPr>
            <p:spPr>
              <a:xfrm>
                <a:off x="8106335" y="3716431"/>
                <a:ext cx="57150" cy="57150"/>
              </a:xfrm>
              <a:prstGeom prst="diamond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7" name="菱形 6"/>
              <p:cNvSpPr/>
              <p:nvPr/>
            </p:nvSpPr>
            <p:spPr>
              <a:xfrm>
                <a:off x="8470908" y="3718222"/>
                <a:ext cx="36000" cy="36000"/>
              </a:xfrm>
              <a:prstGeom prst="diamond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9" name="菱形 8"/>
              <p:cNvSpPr/>
              <p:nvPr/>
            </p:nvSpPr>
            <p:spPr>
              <a:xfrm>
                <a:off x="8523874" y="3718222"/>
                <a:ext cx="36000" cy="36000"/>
              </a:xfrm>
              <a:prstGeom prst="diamond">
                <a:avLst/>
              </a:prstGeom>
              <a:solidFill>
                <a:schemeClr val="accent1">
                  <a:lumMod val="100000"/>
                  <a:alpha val="88571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lt1">
                      <a:lumMod val="10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0" name="菱形 9"/>
              <p:cNvSpPr/>
              <p:nvPr/>
            </p:nvSpPr>
            <p:spPr>
              <a:xfrm>
                <a:off x="8576839" y="3718222"/>
                <a:ext cx="36000" cy="36000"/>
              </a:xfrm>
              <a:prstGeom prst="diamond">
                <a:avLst/>
              </a:prstGeom>
              <a:solidFill>
                <a:schemeClr val="accent1">
                  <a:lumMod val="100000"/>
                  <a:alpha val="77143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lt1">
                      <a:lumMod val="10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1" name="菱形 10"/>
              <p:cNvSpPr/>
              <p:nvPr/>
            </p:nvSpPr>
            <p:spPr>
              <a:xfrm>
                <a:off x="8629805" y="3718222"/>
                <a:ext cx="36000" cy="36000"/>
              </a:xfrm>
              <a:prstGeom prst="diamond">
                <a:avLst/>
              </a:prstGeom>
              <a:solidFill>
                <a:schemeClr val="accent1">
                  <a:lumMod val="100000"/>
                  <a:alpha val="65714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lt1">
                      <a:lumMod val="10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2" name="菱形 11"/>
              <p:cNvSpPr/>
              <p:nvPr/>
            </p:nvSpPr>
            <p:spPr>
              <a:xfrm>
                <a:off x="8682770" y="3718222"/>
                <a:ext cx="36000" cy="36000"/>
              </a:xfrm>
              <a:prstGeom prst="diamond">
                <a:avLst/>
              </a:prstGeom>
              <a:solidFill>
                <a:schemeClr val="accent1">
                  <a:lumMod val="100000"/>
                  <a:alpha val="54286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lt1">
                      <a:lumMod val="10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3" name="菱形 12"/>
              <p:cNvSpPr/>
              <p:nvPr/>
            </p:nvSpPr>
            <p:spPr>
              <a:xfrm>
                <a:off x="8735736" y="3718222"/>
                <a:ext cx="36000" cy="36000"/>
              </a:xfrm>
              <a:prstGeom prst="diamond">
                <a:avLst/>
              </a:prstGeom>
              <a:solidFill>
                <a:schemeClr val="accent1">
                  <a:lumMod val="100000"/>
                  <a:alpha val="42857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lt1">
                      <a:lumMod val="10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4" name="菱形 13"/>
              <p:cNvSpPr/>
              <p:nvPr/>
            </p:nvSpPr>
            <p:spPr>
              <a:xfrm>
                <a:off x="8788702" y="3718222"/>
                <a:ext cx="36000" cy="36000"/>
              </a:xfrm>
              <a:prstGeom prst="diamond">
                <a:avLst/>
              </a:prstGeom>
              <a:solidFill>
                <a:schemeClr val="accent1">
                  <a:lumMod val="100000"/>
                  <a:alpha val="31429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lt1">
                      <a:lumMod val="10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6" name="菱形 15"/>
              <p:cNvSpPr/>
              <p:nvPr/>
            </p:nvSpPr>
            <p:spPr>
              <a:xfrm>
                <a:off x="8841667" y="3718222"/>
                <a:ext cx="36000" cy="36000"/>
              </a:xfrm>
              <a:prstGeom prst="diamond">
                <a:avLst/>
              </a:prstGeom>
              <a:solidFill>
                <a:schemeClr val="accent1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7" name="平行四边形 16"/>
              <p:cNvSpPr/>
              <p:nvPr/>
            </p:nvSpPr>
            <p:spPr>
              <a:xfrm>
                <a:off x="7708753" y="3903988"/>
                <a:ext cx="598394" cy="36000"/>
              </a:xfrm>
              <a:prstGeom prst="parallelogram">
                <a:avLst>
                  <a:gd name="adj" fmla="val 158334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 animBg="1"/>
      <p:bldP spid="73" grpId="0" animBg="1"/>
      <p:bldP spid="8" grpId="0"/>
      <p:bldP spid="15" grpId="0"/>
      <p:bldP spid="5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标题 47"/>
          <p:cNvSpPr txBox="1"/>
          <p:nvPr/>
        </p:nvSpPr>
        <p:spPr>
          <a:xfrm>
            <a:off x="930215" y="114673"/>
            <a:ext cx="30276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13800">
                <a:gradFill>
                  <a:gsLst>
                    <a:gs pos="0">
                      <a:schemeClr val="accent1">
                        <a:lumMod val="50000"/>
                      </a:schemeClr>
                    </a:gs>
                    <a:gs pos="100000">
                      <a:schemeClr val="accent1">
                        <a:lumMod val="75000"/>
                      </a:schemeClr>
                    </a:gs>
                  </a:gsLst>
                  <a:lin ang="2700000" scaled="0"/>
                </a:gradFill>
                <a:effectLst>
                  <a:outerShdw blurRad="76200" dist="63500" dir="5400000" algn="t" rotWithShape="0">
                    <a:schemeClr val="accent2">
                      <a:alpha val="20000"/>
                    </a:schemeClr>
                  </a:outerShdw>
                </a:effectLst>
                <a:latin typeface="三极春联字体简" panose="00000500000000000000" pitchFamily="2" charset="-122"/>
                <a:ea typeface="三极春联字体简" panose="00000500000000000000" pitchFamily="2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76200" dist="63500" dir="5400000" algn="t" rotWithShape="0">
                    <a:srgbClr val="7DB149">
                      <a:alpha val="20000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方正正大黑简体" panose="02000000000000000000" pitchFamily="2" charset="-122"/>
                <a:cs typeface="+mn-cs"/>
                <a:sym typeface="Arial" panose="020B0604020202020204" pitchFamily="34" charset="0"/>
              </a:rPr>
              <a:t>成就与挑战并存</a:t>
            </a:r>
          </a:p>
        </p:txBody>
      </p:sp>
      <p:sp>
        <p:nvSpPr>
          <p:cNvPr id="3" name="矩形 2"/>
          <p:cNvSpPr/>
          <p:nvPr/>
        </p:nvSpPr>
        <p:spPr>
          <a:xfrm>
            <a:off x="0" y="6411705"/>
            <a:ext cx="12192000" cy="446296"/>
          </a:xfrm>
          <a:prstGeom prst="rect">
            <a:avLst/>
          </a:prstGeom>
          <a:solidFill>
            <a:schemeClr val="accent2"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6534086"/>
            <a:ext cx="12192000" cy="3239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2378332" y="2286293"/>
            <a:ext cx="2762902" cy="2762906"/>
          </a:xfrm>
          <a:prstGeom prst="ellipse">
            <a:avLst/>
          </a:prstGeom>
          <a:noFill/>
          <a:ln>
            <a:gradFill flip="none" rotWithShape="1">
              <a:gsLst>
                <a:gs pos="0">
                  <a:schemeClr val="accent1">
                    <a:lumMod val="15000"/>
                    <a:lumOff val="85000"/>
                    <a:alpha val="0"/>
                  </a:schemeClr>
                </a:gs>
                <a:gs pos="100000">
                  <a:schemeClr val="accent1">
                    <a:alpha val="80000"/>
                  </a:schemeClr>
                </a:gs>
              </a:gsLst>
              <a:lin ang="0" scaled="1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120000"/>
              </a:lnSpc>
            </a:pPr>
            <a:endParaRPr lang="zh-CN" altLang="en-US" sz="2800" b="1" dirty="0">
              <a:solidFill>
                <a:srgbClr val="FF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1755778" y="1692383"/>
            <a:ext cx="3964774" cy="3964780"/>
          </a:xfrm>
          <a:prstGeom prst="ellipse">
            <a:avLst/>
          </a:prstGeom>
          <a:noFill/>
          <a:ln>
            <a:gradFill flip="none" rotWithShape="1">
              <a:gsLst>
                <a:gs pos="0">
                  <a:schemeClr val="accent1">
                    <a:lumMod val="15000"/>
                    <a:lumOff val="85000"/>
                    <a:alpha val="0"/>
                  </a:schemeClr>
                </a:gs>
                <a:gs pos="100000">
                  <a:schemeClr val="accent1">
                    <a:alpha val="75000"/>
                  </a:schemeClr>
                </a:gs>
              </a:gsLst>
              <a:lin ang="0" scaled="1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120000"/>
              </a:lnSpc>
            </a:pPr>
            <a:endParaRPr lang="zh-CN" altLang="en-US" sz="2800" b="1" dirty="0">
              <a:solidFill>
                <a:srgbClr val="FF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1" name="椭圆 10"/>
          <p:cNvSpPr/>
          <p:nvPr>
            <p:custDataLst>
              <p:tags r:id="rId1"/>
            </p:custDataLst>
          </p:nvPr>
        </p:nvSpPr>
        <p:spPr>
          <a:xfrm>
            <a:off x="5345105" y="3255659"/>
            <a:ext cx="864000" cy="864000"/>
          </a:xfrm>
          <a:prstGeom prst="ellipse">
            <a:avLst/>
          </a:prstGeom>
          <a:gradFill>
            <a:gsLst>
              <a:gs pos="0">
                <a:schemeClr val="accent1"/>
              </a:gs>
              <a:gs pos="90000">
                <a:schemeClr val="accent2"/>
              </a:gs>
            </a:gsLst>
            <a:lin ang="2700000" scaled="0"/>
          </a:gradFill>
          <a:ln w="15875">
            <a:noFill/>
          </a:ln>
          <a:effectLst>
            <a:outerShdw blurRad="444500" dist="254000" dir="5400000" sx="95000" sy="95000" algn="t" rotWithShape="0">
              <a:schemeClr val="accent1">
                <a:lumMod val="60000"/>
                <a:lumOff val="40000"/>
                <a:alpha val="4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2000" dirty="0">
              <a:solidFill>
                <a:prstClr val="white"/>
              </a:solidFill>
              <a:latin typeface="Arial" panose="020B0604020202020204" pitchFamily="34" charset="0"/>
              <a:ea typeface="vivo type 简 Bold" panose="02000800000000000000" pitchFamily="2" charset="-122"/>
              <a:cs typeface="OPPOSans B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14" name="椭圆 13"/>
          <p:cNvSpPr/>
          <p:nvPr>
            <p:custDataLst>
              <p:tags r:id="rId2"/>
            </p:custDataLst>
          </p:nvPr>
        </p:nvSpPr>
        <p:spPr>
          <a:xfrm>
            <a:off x="4665080" y="1557338"/>
            <a:ext cx="864000" cy="864000"/>
          </a:xfrm>
          <a:prstGeom prst="ellipse">
            <a:avLst/>
          </a:prstGeom>
          <a:gradFill>
            <a:gsLst>
              <a:gs pos="0">
                <a:schemeClr val="accent1"/>
              </a:gs>
              <a:gs pos="90000">
                <a:schemeClr val="accent2"/>
              </a:gs>
            </a:gsLst>
            <a:lin ang="2700000" scaled="0"/>
          </a:gradFill>
          <a:ln w="15875">
            <a:noFill/>
          </a:ln>
          <a:effectLst>
            <a:outerShdw blurRad="444500" dist="254000" dir="5400000" sx="95000" sy="95000" algn="t" rotWithShape="0">
              <a:schemeClr val="accent1">
                <a:lumMod val="60000"/>
                <a:lumOff val="40000"/>
                <a:alpha val="4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2000" dirty="0">
              <a:solidFill>
                <a:prstClr val="white"/>
              </a:solidFill>
              <a:latin typeface="Arial" panose="020B0604020202020204" pitchFamily="34" charset="0"/>
              <a:ea typeface="vivo type 简 Bold" panose="02000800000000000000" pitchFamily="2" charset="-122"/>
              <a:cs typeface="OPPOSans B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17" name="椭圆 16"/>
          <p:cNvSpPr/>
          <p:nvPr>
            <p:custDataLst>
              <p:tags r:id="rId3"/>
            </p:custDataLst>
          </p:nvPr>
        </p:nvSpPr>
        <p:spPr>
          <a:xfrm>
            <a:off x="4665999" y="4914155"/>
            <a:ext cx="864000" cy="864000"/>
          </a:xfrm>
          <a:prstGeom prst="ellipse">
            <a:avLst/>
          </a:prstGeom>
          <a:gradFill>
            <a:gsLst>
              <a:gs pos="0">
                <a:schemeClr val="accent1"/>
              </a:gs>
              <a:gs pos="90000">
                <a:schemeClr val="accent2"/>
              </a:gs>
            </a:gsLst>
            <a:lin ang="2700000" scaled="0"/>
          </a:gradFill>
          <a:ln w="15875">
            <a:noFill/>
          </a:ln>
          <a:effectLst>
            <a:outerShdw blurRad="444500" dist="254000" dir="5400000" sx="95000" sy="95000" algn="t" rotWithShape="0">
              <a:schemeClr val="accent1">
                <a:lumMod val="60000"/>
                <a:lumOff val="40000"/>
                <a:alpha val="4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2000" dirty="0">
              <a:solidFill>
                <a:prstClr val="white"/>
              </a:solidFill>
              <a:latin typeface="Arial" panose="020B0604020202020204" pitchFamily="34" charset="0"/>
              <a:ea typeface="vivo type 简 Bold" panose="02000800000000000000" pitchFamily="2" charset="-122"/>
              <a:cs typeface="OPPOSans B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19" name="文本框 16"/>
          <p:cNvSpPr txBox="1"/>
          <p:nvPr>
            <p:custDataLst>
              <p:tags r:id="rId4"/>
            </p:custDataLst>
          </p:nvPr>
        </p:nvSpPr>
        <p:spPr>
          <a:xfrm>
            <a:off x="5649265" y="2041874"/>
            <a:ext cx="5823336" cy="410845"/>
          </a:xfrm>
          <a:prstGeom prst="rect">
            <a:avLst/>
          </a:prstGeom>
          <a:noFill/>
          <a:effectLst/>
        </p:spPr>
        <p:txBody>
          <a:bodyPr wrap="square" lIns="91440" tIns="45720" rIns="91440" bIns="45720" rtlCol="0">
            <a:spAutoFit/>
          </a:bodyPr>
          <a:lstStyle>
            <a:defPPr>
              <a:defRPr lang="zh-CN"/>
            </a:defPPr>
            <a:lvl1pPr marR="0" lvl="0" indent="0" algn="just" fontAlgn="auto">
              <a:lnSpc>
                <a:spcPct val="130000"/>
              </a:lnSpc>
              <a:buClrTx/>
              <a:buSzTx/>
              <a:buFontTx/>
              <a:buNone/>
              <a:defRPr kumimoji="0" sz="1600" b="0" i="0" u="none" strike="noStrike" cap="none" normalizeH="0" baseline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n-ea"/>
                <a:cs typeface="OPPOSans R" panose="00020600040101010101" pitchFamily="18" charset="-122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粮食产量连续</a:t>
            </a: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8</a:t>
            </a:r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年超</a:t>
            </a: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6.5</a:t>
            </a:r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亿吨，解决</a:t>
            </a: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14</a:t>
            </a:r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亿人温饱并改善膳食结构</a:t>
            </a:r>
          </a:p>
        </p:txBody>
      </p:sp>
      <p:sp>
        <p:nvSpPr>
          <p:cNvPr id="20" name="文本框 16"/>
          <p:cNvSpPr txBox="1"/>
          <p:nvPr>
            <p:custDataLst>
              <p:tags r:id="rId5"/>
            </p:custDataLst>
          </p:nvPr>
        </p:nvSpPr>
        <p:spPr>
          <a:xfrm>
            <a:off x="5695565" y="1557338"/>
            <a:ext cx="5823336" cy="497316"/>
          </a:xfrm>
          <a:prstGeom prst="rect">
            <a:avLst/>
          </a:prstGeom>
          <a:noFill/>
        </p:spPr>
        <p:txBody>
          <a:bodyPr wrap="square" lIns="0" rIns="0" rtlCol="0">
            <a:normAutofit/>
          </a:bodyPr>
          <a:lstStyle>
            <a:defPPr>
              <a:defRPr lang="zh-CN"/>
            </a:defPPr>
            <a:lvl1pPr algn="r">
              <a:defRPr sz="2400" b="1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0000"/>
              </a:lnSpc>
            </a:pPr>
            <a:r>
              <a:rPr lang="zh-CN" altLang="en-US" b="0" dirty="0">
                <a:solidFill>
                  <a:schemeClr val="accent1"/>
                </a:solidFill>
                <a:latin typeface="Arial" panose="020B0604020202020204" pitchFamily="34" charset="0"/>
                <a:ea typeface="方正正大黑简体" panose="02000000000000000000" pitchFamily="2" charset="-122"/>
                <a:sym typeface="Arial" panose="020B0604020202020204" pitchFamily="34" charset="0"/>
              </a:rPr>
              <a:t>粮食产量增长趋势</a:t>
            </a:r>
          </a:p>
        </p:txBody>
      </p:sp>
      <p:sp>
        <p:nvSpPr>
          <p:cNvPr id="21" name="文本框 16"/>
          <p:cNvSpPr txBox="1"/>
          <p:nvPr>
            <p:custDataLst>
              <p:tags r:id="rId6"/>
            </p:custDataLst>
          </p:nvPr>
        </p:nvSpPr>
        <p:spPr>
          <a:xfrm>
            <a:off x="6296807" y="3774469"/>
            <a:ext cx="5175794" cy="410845"/>
          </a:xfrm>
          <a:prstGeom prst="rect">
            <a:avLst/>
          </a:prstGeom>
          <a:noFill/>
          <a:effectLst/>
        </p:spPr>
        <p:txBody>
          <a:bodyPr wrap="square" lIns="91440" tIns="45720" rIns="91440" bIns="45720" rtlCol="0">
            <a:spAutoFit/>
          </a:bodyPr>
          <a:lstStyle>
            <a:defPPr>
              <a:defRPr lang="zh-CN"/>
            </a:defPPr>
            <a:lvl1pPr marR="0" lvl="0" indent="0" algn="just" fontAlgn="auto">
              <a:lnSpc>
                <a:spcPct val="130000"/>
              </a:lnSpc>
              <a:buClrTx/>
              <a:buSzTx/>
              <a:buFontTx/>
              <a:buNone/>
              <a:defRPr kumimoji="0" sz="1600" b="0" i="0" u="none" strike="noStrike" cap="none" normalizeH="0" baseline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n-ea"/>
                <a:cs typeface="OPPOSans R" panose="00020600040101010101" pitchFamily="18" charset="-122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从</a:t>
            </a: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"</a:t>
            </a:r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吃饱</a:t>
            </a: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"</a:t>
            </a:r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转向</a:t>
            </a: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"</a:t>
            </a:r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吃好</a:t>
            </a: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"“</a:t>
            </a:r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吃得健康</a:t>
            </a: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”</a:t>
            </a:r>
          </a:p>
        </p:txBody>
      </p:sp>
      <p:sp>
        <p:nvSpPr>
          <p:cNvPr id="22" name="文本框 16"/>
          <p:cNvSpPr txBox="1"/>
          <p:nvPr>
            <p:custDataLst>
              <p:tags r:id="rId7"/>
            </p:custDataLst>
          </p:nvPr>
        </p:nvSpPr>
        <p:spPr>
          <a:xfrm>
            <a:off x="6343107" y="3289933"/>
            <a:ext cx="5175794" cy="497316"/>
          </a:xfrm>
          <a:prstGeom prst="rect">
            <a:avLst/>
          </a:prstGeom>
          <a:noFill/>
        </p:spPr>
        <p:txBody>
          <a:bodyPr wrap="square" lIns="0" rIns="0" rtlCol="0">
            <a:normAutofit/>
          </a:bodyPr>
          <a:lstStyle>
            <a:defPPr>
              <a:defRPr lang="zh-CN"/>
            </a:defPPr>
            <a:lvl1pPr algn="r">
              <a:defRPr sz="2400" b="1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0000"/>
              </a:lnSpc>
            </a:pPr>
            <a:r>
              <a:rPr lang="zh-CN" altLang="en-US" b="0" dirty="0">
                <a:solidFill>
                  <a:schemeClr val="accent1"/>
                </a:solidFill>
                <a:latin typeface="Arial" panose="020B0604020202020204" pitchFamily="34" charset="0"/>
                <a:ea typeface="方正正大黑简体" panose="02000000000000000000" pitchFamily="2" charset="-122"/>
                <a:sym typeface="Arial" panose="020B0604020202020204" pitchFamily="34" charset="0"/>
              </a:rPr>
              <a:t>新需求</a:t>
            </a:r>
          </a:p>
        </p:txBody>
      </p:sp>
      <p:sp>
        <p:nvSpPr>
          <p:cNvPr id="23" name="文本框 16"/>
          <p:cNvSpPr txBox="1"/>
          <p:nvPr>
            <p:custDataLst>
              <p:tags r:id="rId8"/>
            </p:custDataLst>
          </p:nvPr>
        </p:nvSpPr>
        <p:spPr>
          <a:xfrm>
            <a:off x="5630423" y="5404785"/>
            <a:ext cx="5842177" cy="410845"/>
          </a:xfrm>
          <a:prstGeom prst="rect">
            <a:avLst/>
          </a:prstGeom>
          <a:noFill/>
          <a:effectLst/>
        </p:spPr>
        <p:txBody>
          <a:bodyPr wrap="square" lIns="91440" tIns="45720" rIns="91440" bIns="45720" rtlCol="0">
            <a:spAutoFit/>
          </a:bodyPr>
          <a:lstStyle>
            <a:defPPr>
              <a:defRPr lang="zh-CN"/>
            </a:defPPr>
            <a:lvl1pPr marR="0" lvl="0" indent="0" algn="just" fontAlgn="auto">
              <a:lnSpc>
                <a:spcPct val="130000"/>
              </a:lnSpc>
              <a:buClrTx/>
              <a:buSzTx/>
              <a:buFontTx/>
              <a:buNone/>
              <a:defRPr kumimoji="0" sz="1600" b="0" i="0" u="none" strike="noStrike" cap="none" normalizeH="0" baseline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n-ea"/>
                <a:cs typeface="OPPOSans R" panose="00020600040101010101" pitchFamily="18" charset="-122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人地矛盾</a:t>
            </a: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+</a:t>
            </a:r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国际局势（疫情</a:t>
            </a: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/</a:t>
            </a:r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俄乌冲突</a:t>
            </a: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/</a:t>
            </a:r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气候变化）倒逼变革</a:t>
            </a:r>
          </a:p>
        </p:txBody>
      </p:sp>
      <p:sp>
        <p:nvSpPr>
          <p:cNvPr id="24" name="文本框 16"/>
          <p:cNvSpPr txBox="1"/>
          <p:nvPr>
            <p:custDataLst>
              <p:tags r:id="rId9"/>
            </p:custDataLst>
          </p:nvPr>
        </p:nvSpPr>
        <p:spPr>
          <a:xfrm>
            <a:off x="5676723" y="4920249"/>
            <a:ext cx="5842177" cy="497316"/>
          </a:xfrm>
          <a:prstGeom prst="rect">
            <a:avLst/>
          </a:prstGeom>
          <a:noFill/>
        </p:spPr>
        <p:txBody>
          <a:bodyPr wrap="square" lIns="0" rIns="0" rtlCol="0">
            <a:normAutofit/>
          </a:bodyPr>
          <a:lstStyle>
            <a:defPPr>
              <a:defRPr lang="zh-CN"/>
            </a:defPPr>
            <a:lvl1pPr algn="r">
              <a:defRPr sz="2400" b="1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0000"/>
              </a:lnSpc>
            </a:pPr>
            <a:r>
              <a:rPr lang="zh-CN" altLang="en-US" b="0" dirty="0">
                <a:solidFill>
                  <a:schemeClr val="accent1"/>
                </a:solidFill>
                <a:latin typeface="Arial" panose="020B0604020202020204" pitchFamily="34" charset="0"/>
                <a:ea typeface="方正正大黑简体" panose="02000000000000000000" pitchFamily="2" charset="-122"/>
                <a:sym typeface="Arial" panose="020B0604020202020204" pitchFamily="34" charset="0"/>
              </a:rPr>
              <a:t>现实挑战</a:t>
            </a:r>
          </a:p>
        </p:txBody>
      </p:sp>
      <p:grpSp>
        <p:nvGrpSpPr>
          <p:cNvPr id="38" name="组合 37"/>
          <p:cNvGrpSpPr/>
          <p:nvPr>
            <p:custDataLst>
              <p:tags r:id="rId10"/>
            </p:custDataLst>
          </p:nvPr>
        </p:nvGrpSpPr>
        <p:grpSpPr>
          <a:xfrm>
            <a:off x="4863823" y="1736048"/>
            <a:ext cx="466513" cy="506581"/>
            <a:chOff x="-2714727" y="-182838"/>
            <a:chExt cx="1754323" cy="1905000"/>
          </a:xfrm>
        </p:grpSpPr>
        <p:sp>
          <p:nvSpPr>
            <p:cNvPr id="34" name="任意多边形: 形状 33"/>
            <p:cNvSpPr/>
            <p:nvPr>
              <p:custDataLst>
                <p:tags r:id="rId22"/>
              </p:custDataLst>
            </p:nvPr>
          </p:nvSpPr>
          <p:spPr>
            <a:xfrm>
              <a:off x="-2714727" y="-182838"/>
              <a:ext cx="1754323" cy="1905000"/>
            </a:xfrm>
            <a:custGeom>
              <a:avLst/>
              <a:gdLst>
                <a:gd name="connsiteX0" fmla="*/ 390636 w 1754323"/>
                <a:gd name="connsiteY0" fmla="*/ 412972 h 1905000"/>
                <a:gd name="connsiteX1" fmla="*/ 1372634 w 1754323"/>
                <a:gd name="connsiteY1" fmla="*/ 412972 h 1905000"/>
                <a:gd name="connsiteX2" fmla="*/ 877829 w 1754323"/>
                <a:gd name="connsiteY2" fmla="*/ 0 h 1905000"/>
                <a:gd name="connsiteX3" fmla="*/ 390636 w 1754323"/>
                <a:gd name="connsiteY3" fmla="*/ 412972 h 1905000"/>
                <a:gd name="connsiteX4" fmla="*/ 1745641 w 1754323"/>
                <a:gd name="connsiteY4" fmla="*/ 1716593 h 1905000"/>
                <a:gd name="connsiteX5" fmla="*/ 1612424 w 1754323"/>
                <a:gd name="connsiteY5" fmla="*/ 1560540 h 1905000"/>
                <a:gd name="connsiteX6" fmla="*/ 1608618 w 1754323"/>
                <a:gd name="connsiteY6" fmla="*/ 1516768 h 1905000"/>
                <a:gd name="connsiteX7" fmla="*/ 1601006 w 1754323"/>
                <a:gd name="connsiteY7" fmla="*/ 942033 h 1905000"/>
                <a:gd name="connsiteX8" fmla="*/ 1620037 w 1754323"/>
                <a:gd name="connsiteY8" fmla="*/ 888746 h 1905000"/>
                <a:gd name="connsiteX9" fmla="*/ 1707579 w 1754323"/>
                <a:gd name="connsiteY9" fmla="*/ 846878 h 1905000"/>
                <a:gd name="connsiteX10" fmla="*/ 1726610 w 1754323"/>
                <a:gd name="connsiteY10" fmla="*/ 814526 h 1905000"/>
                <a:gd name="connsiteX11" fmla="*/ 1726610 w 1754323"/>
                <a:gd name="connsiteY11" fmla="*/ 540480 h 1905000"/>
                <a:gd name="connsiteX12" fmla="*/ 1680936 w 1754323"/>
                <a:gd name="connsiteY12" fmla="*/ 504321 h 1905000"/>
                <a:gd name="connsiteX13" fmla="*/ 84237 w 1754323"/>
                <a:gd name="connsiteY13" fmla="*/ 470065 h 1905000"/>
                <a:gd name="connsiteX14" fmla="*/ 38563 w 1754323"/>
                <a:gd name="connsiteY14" fmla="*/ 496708 h 1905000"/>
                <a:gd name="connsiteX15" fmla="*/ 36660 w 1754323"/>
                <a:gd name="connsiteY15" fmla="*/ 504321 h 1905000"/>
                <a:gd name="connsiteX16" fmla="*/ 19532 w 1754323"/>
                <a:gd name="connsiteY16" fmla="*/ 801204 h 1905000"/>
                <a:gd name="connsiteX17" fmla="*/ 44272 w 1754323"/>
                <a:gd name="connsiteY17" fmla="*/ 839266 h 1905000"/>
                <a:gd name="connsiteX18" fmla="*/ 135621 w 1754323"/>
                <a:gd name="connsiteY18" fmla="*/ 873521 h 1905000"/>
                <a:gd name="connsiteX19" fmla="*/ 158458 w 1754323"/>
                <a:gd name="connsiteY19" fmla="*/ 921099 h 1905000"/>
                <a:gd name="connsiteX20" fmla="*/ 179392 w 1754323"/>
                <a:gd name="connsiteY20" fmla="*/ 1520574 h 1905000"/>
                <a:gd name="connsiteX21" fmla="*/ 171780 w 1754323"/>
                <a:gd name="connsiteY21" fmla="*/ 1566249 h 1905000"/>
                <a:gd name="connsiteX22" fmla="*/ 11920 w 1754323"/>
                <a:gd name="connsiteY22" fmla="*/ 1720400 h 1905000"/>
                <a:gd name="connsiteX23" fmla="*/ 27144 w 1754323"/>
                <a:gd name="connsiteY23" fmla="*/ 1783202 h 1905000"/>
                <a:gd name="connsiteX24" fmla="*/ 877829 w 1754323"/>
                <a:gd name="connsiteY24" fmla="*/ 1905000 h 1905000"/>
                <a:gd name="connsiteX25" fmla="*/ 1728513 w 1754323"/>
                <a:gd name="connsiteY25" fmla="*/ 1777493 h 1905000"/>
                <a:gd name="connsiteX26" fmla="*/ 1745641 w 1754323"/>
                <a:gd name="connsiteY26" fmla="*/ 1716593 h 1905000"/>
                <a:gd name="connsiteX27" fmla="*/ 1286995 w 1754323"/>
                <a:gd name="connsiteY27" fmla="*/ 989610 h 1905000"/>
                <a:gd name="connsiteX28" fmla="*/ 921600 w 1754323"/>
                <a:gd name="connsiteY28" fmla="*/ 1016254 h 1905000"/>
                <a:gd name="connsiteX29" fmla="*/ 470566 w 1754323"/>
                <a:gd name="connsiteY29" fmla="*/ 989610 h 1905000"/>
                <a:gd name="connsiteX30" fmla="*/ 403958 w 1754323"/>
                <a:gd name="connsiteY30" fmla="*/ 903971 h 1905000"/>
                <a:gd name="connsiteX31" fmla="*/ 489597 w 1754323"/>
                <a:gd name="connsiteY31" fmla="*/ 837363 h 1905000"/>
                <a:gd name="connsiteX32" fmla="*/ 1258448 w 1754323"/>
                <a:gd name="connsiteY32" fmla="*/ 837363 h 1905000"/>
                <a:gd name="connsiteX33" fmla="*/ 1347894 w 1754323"/>
                <a:gd name="connsiteY33" fmla="*/ 898262 h 1905000"/>
                <a:gd name="connsiteX34" fmla="*/ 1286995 w 1754323"/>
                <a:gd name="connsiteY34" fmla="*/ 989610 h 190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754323" h="1905000">
                  <a:moveTo>
                    <a:pt x="390636" y="412972"/>
                  </a:moveTo>
                  <a:cubicBezTo>
                    <a:pt x="390636" y="412972"/>
                    <a:pt x="950146" y="525255"/>
                    <a:pt x="1372634" y="412972"/>
                  </a:cubicBezTo>
                  <a:cubicBezTo>
                    <a:pt x="1167099" y="135120"/>
                    <a:pt x="1043398" y="0"/>
                    <a:pt x="877829" y="0"/>
                  </a:cubicBezTo>
                  <a:cubicBezTo>
                    <a:pt x="636135" y="0"/>
                    <a:pt x="390636" y="412972"/>
                    <a:pt x="390636" y="412972"/>
                  </a:cubicBezTo>
                  <a:close/>
                  <a:moveTo>
                    <a:pt x="1745641" y="1716593"/>
                  </a:moveTo>
                  <a:cubicBezTo>
                    <a:pt x="1720901" y="1686144"/>
                    <a:pt x="1679033" y="1634760"/>
                    <a:pt x="1612424" y="1560540"/>
                  </a:cubicBezTo>
                  <a:cubicBezTo>
                    <a:pt x="1601006" y="1549121"/>
                    <a:pt x="1599102" y="1530090"/>
                    <a:pt x="1608618" y="1516768"/>
                  </a:cubicBezTo>
                  <a:cubicBezTo>
                    <a:pt x="1705676" y="1345490"/>
                    <a:pt x="1673323" y="1077153"/>
                    <a:pt x="1601006" y="942033"/>
                  </a:cubicBezTo>
                  <a:cubicBezTo>
                    <a:pt x="1591490" y="923002"/>
                    <a:pt x="1599102" y="898262"/>
                    <a:pt x="1620037" y="888746"/>
                  </a:cubicBezTo>
                  <a:cubicBezTo>
                    <a:pt x="1660002" y="873521"/>
                    <a:pt x="1690451" y="856394"/>
                    <a:pt x="1707579" y="846878"/>
                  </a:cubicBezTo>
                  <a:cubicBezTo>
                    <a:pt x="1718998" y="839266"/>
                    <a:pt x="1726610" y="827847"/>
                    <a:pt x="1726610" y="814526"/>
                  </a:cubicBezTo>
                  <a:lnTo>
                    <a:pt x="1726610" y="540480"/>
                  </a:lnTo>
                  <a:cubicBezTo>
                    <a:pt x="1726610" y="517642"/>
                    <a:pt x="1705676" y="498611"/>
                    <a:pt x="1680936" y="504321"/>
                  </a:cubicBezTo>
                  <a:cubicBezTo>
                    <a:pt x="881635" y="669890"/>
                    <a:pt x="253613" y="517642"/>
                    <a:pt x="84237" y="470065"/>
                  </a:cubicBezTo>
                  <a:cubicBezTo>
                    <a:pt x="65206" y="464356"/>
                    <a:pt x="44272" y="475774"/>
                    <a:pt x="38563" y="496708"/>
                  </a:cubicBezTo>
                  <a:cubicBezTo>
                    <a:pt x="38563" y="498611"/>
                    <a:pt x="36660" y="502418"/>
                    <a:pt x="36660" y="504321"/>
                  </a:cubicBezTo>
                  <a:lnTo>
                    <a:pt x="19532" y="801204"/>
                  </a:lnTo>
                  <a:cubicBezTo>
                    <a:pt x="19532" y="818332"/>
                    <a:pt x="29047" y="833556"/>
                    <a:pt x="44272" y="839266"/>
                  </a:cubicBezTo>
                  <a:cubicBezTo>
                    <a:pt x="65206" y="846878"/>
                    <a:pt x="95656" y="858297"/>
                    <a:pt x="135621" y="873521"/>
                  </a:cubicBezTo>
                  <a:cubicBezTo>
                    <a:pt x="154652" y="881134"/>
                    <a:pt x="166070" y="902068"/>
                    <a:pt x="158458" y="921099"/>
                  </a:cubicBezTo>
                  <a:cubicBezTo>
                    <a:pt x="44272" y="1221788"/>
                    <a:pt x="141330" y="1448257"/>
                    <a:pt x="179392" y="1520574"/>
                  </a:cubicBezTo>
                  <a:cubicBezTo>
                    <a:pt x="187004" y="1535799"/>
                    <a:pt x="185101" y="1552927"/>
                    <a:pt x="171780" y="1566249"/>
                  </a:cubicBezTo>
                  <a:lnTo>
                    <a:pt x="11920" y="1720400"/>
                  </a:lnTo>
                  <a:cubicBezTo>
                    <a:pt x="-9015" y="1739431"/>
                    <a:pt x="-1402" y="1773686"/>
                    <a:pt x="27144" y="1783202"/>
                  </a:cubicBezTo>
                  <a:cubicBezTo>
                    <a:pt x="148943" y="1823167"/>
                    <a:pt x="453438" y="1905000"/>
                    <a:pt x="877829" y="1905000"/>
                  </a:cubicBezTo>
                  <a:cubicBezTo>
                    <a:pt x="1313638" y="1905000"/>
                    <a:pt x="1616230" y="1815555"/>
                    <a:pt x="1728513" y="1777493"/>
                  </a:cubicBezTo>
                  <a:cubicBezTo>
                    <a:pt x="1753253" y="1766074"/>
                    <a:pt x="1762769" y="1735624"/>
                    <a:pt x="1745641" y="1716593"/>
                  </a:cubicBezTo>
                  <a:close/>
                  <a:moveTo>
                    <a:pt x="1286995" y="989610"/>
                  </a:moveTo>
                  <a:cubicBezTo>
                    <a:pt x="1172809" y="1010544"/>
                    <a:pt x="1043398" y="1016254"/>
                    <a:pt x="921600" y="1016254"/>
                  </a:cubicBezTo>
                  <a:cubicBezTo>
                    <a:pt x="687519" y="1016254"/>
                    <a:pt x="483888" y="991513"/>
                    <a:pt x="470566" y="989610"/>
                  </a:cubicBezTo>
                  <a:cubicBezTo>
                    <a:pt x="428698" y="983901"/>
                    <a:pt x="400151" y="945839"/>
                    <a:pt x="403958" y="903971"/>
                  </a:cubicBezTo>
                  <a:cubicBezTo>
                    <a:pt x="409667" y="862103"/>
                    <a:pt x="447729" y="833556"/>
                    <a:pt x="489597" y="837363"/>
                  </a:cubicBezTo>
                  <a:cubicBezTo>
                    <a:pt x="493403" y="837363"/>
                    <a:pt x="950146" y="894456"/>
                    <a:pt x="1258448" y="837363"/>
                  </a:cubicBezTo>
                  <a:cubicBezTo>
                    <a:pt x="1300316" y="829750"/>
                    <a:pt x="1340281" y="858297"/>
                    <a:pt x="1347894" y="898262"/>
                  </a:cubicBezTo>
                  <a:cubicBezTo>
                    <a:pt x="1355506" y="942033"/>
                    <a:pt x="1328863" y="981998"/>
                    <a:pt x="1286995" y="989610"/>
                  </a:cubicBezTo>
                  <a:close/>
                </a:path>
              </a:pathLst>
            </a:custGeom>
            <a:solidFill>
              <a:schemeClr val="bg1"/>
            </a:solidFill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5" name="任意多边形: 形状 34"/>
            <p:cNvSpPr/>
            <p:nvPr>
              <p:custDataLst>
                <p:tags r:id="rId23"/>
              </p:custDataLst>
            </p:nvPr>
          </p:nvSpPr>
          <p:spPr>
            <a:xfrm>
              <a:off x="-2714727" y="285762"/>
              <a:ext cx="1699966" cy="1385016"/>
            </a:xfrm>
            <a:custGeom>
              <a:avLst/>
              <a:gdLst>
                <a:gd name="connsiteX0" fmla="*/ 1620037 w 1699966"/>
                <a:gd name="connsiteY0" fmla="*/ 517204 h 1385016"/>
                <a:gd name="connsiteX1" fmla="*/ 1601006 w 1699966"/>
                <a:gd name="connsiteY1" fmla="*/ 473433 h 1385016"/>
                <a:gd name="connsiteX2" fmla="*/ 1616230 w 1699966"/>
                <a:gd name="connsiteY2" fmla="*/ 422049 h 1385016"/>
                <a:gd name="connsiteX3" fmla="*/ 1620037 w 1699966"/>
                <a:gd name="connsiteY3" fmla="*/ 420146 h 1385016"/>
                <a:gd name="connsiteX4" fmla="*/ 1656195 w 1699966"/>
                <a:gd name="connsiteY4" fmla="*/ 404921 h 1385016"/>
                <a:gd name="connsiteX5" fmla="*/ 1699967 w 1699966"/>
                <a:gd name="connsiteY5" fmla="*/ 66170 h 1385016"/>
                <a:gd name="connsiteX6" fmla="*/ 1699967 w 1699966"/>
                <a:gd name="connsiteY6" fmla="*/ 35720 h 1385016"/>
                <a:gd name="connsiteX7" fmla="*/ 1682839 w 1699966"/>
                <a:gd name="connsiteY7" fmla="*/ 35720 h 1385016"/>
                <a:gd name="connsiteX8" fmla="*/ 86140 w 1699966"/>
                <a:gd name="connsiteY8" fmla="*/ 1465 h 1385016"/>
                <a:gd name="connsiteX9" fmla="*/ 40466 w 1699966"/>
                <a:gd name="connsiteY9" fmla="*/ 28108 h 1385016"/>
                <a:gd name="connsiteX10" fmla="*/ 38563 w 1699966"/>
                <a:gd name="connsiteY10" fmla="*/ 35720 h 1385016"/>
                <a:gd name="connsiteX11" fmla="*/ 19532 w 1699966"/>
                <a:gd name="connsiteY11" fmla="*/ 332604 h 1385016"/>
                <a:gd name="connsiteX12" fmla="*/ 44272 w 1699966"/>
                <a:gd name="connsiteY12" fmla="*/ 370666 h 1385016"/>
                <a:gd name="connsiteX13" fmla="*/ 135621 w 1699966"/>
                <a:gd name="connsiteY13" fmla="*/ 404921 h 1385016"/>
                <a:gd name="connsiteX14" fmla="*/ 158458 w 1699966"/>
                <a:gd name="connsiteY14" fmla="*/ 452499 h 1385016"/>
                <a:gd name="connsiteX15" fmla="*/ 179392 w 1699966"/>
                <a:gd name="connsiteY15" fmla="*/ 1051974 h 1385016"/>
                <a:gd name="connsiteX16" fmla="*/ 171780 w 1699966"/>
                <a:gd name="connsiteY16" fmla="*/ 1097649 h 1385016"/>
                <a:gd name="connsiteX17" fmla="*/ 11920 w 1699966"/>
                <a:gd name="connsiteY17" fmla="*/ 1251799 h 1385016"/>
                <a:gd name="connsiteX18" fmla="*/ 27144 w 1699966"/>
                <a:gd name="connsiteY18" fmla="*/ 1314602 h 1385016"/>
                <a:gd name="connsiteX19" fmla="*/ 295481 w 1699966"/>
                <a:gd name="connsiteY19" fmla="*/ 1381210 h 1385016"/>
                <a:gd name="connsiteX20" fmla="*/ 381120 w 1699966"/>
                <a:gd name="connsiteY20" fmla="*/ 1385016 h 1385016"/>
                <a:gd name="connsiteX21" fmla="*/ 1620037 w 1699966"/>
                <a:gd name="connsiteY21" fmla="*/ 517204 h 1385016"/>
                <a:gd name="connsiteX22" fmla="*/ 921600 w 1699966"/>
                <a:gd name="connsiteY22" fmla="*/ 547653 h 1385016"/>
                <a:gd name="connsiteX23" fmla="*/ 470566 w 1699966"/>
                <a:gd name="connsiteY23" fmla="*/ 521010 h 1385016"/>
                <a:gd name="connsiteX24" fmla="*/ 403958 w 1699966"/>
                <a:gd name="connsiteY24" fmla="*/ 435371 h 1385016"/>
                <a:gd name="connsiteX25" fmla="*/ 489597 w 1699966"/>
                <a:gd name="connsiteY25" fmla="*/ 368762 h 1385016"/>
                <a:gd name="connsiteX26" fmla="*/ 1258448 w 1699966"/>
                <a:gd name="connsiteY26" fmla="*/ 368762 h 1385016"/>
                <a:gd name="connsiteX27" fmla="*/ 1347894 w 1699966"/>
                <a:gd name="connsiteY27" fmla="*/ 429661 h 1385016"/>
                <a:gd name="connsiteX28" fmla="*/ 1286995 w 1699966"/>
                <a:gd name="connsiteY28" fmla="*/ 519107 h 1385016"/>
                <a:gd name="connsiteX29" fmla="*/ 921600 w 1699966"/>
                <a:gd name="connsiteY29" fmla="*/ 547653 h 1385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699966" h="1385016">
                  <a:moveTo>
                    <a:pt x="1620037" y="517204"/>
                  </a:moveTo>
                  <a:cubicBezTo>
                    <a:pt x="1614327" y="501979"/>
                    <a:pt x="1606715" y="486754"/>
                    <a:pt x="1601006" y="473433"/>
                  </a:cubicBezTo>
                  <a:cubicBezTo>
                    <a:pt x="1591490" y="454402"/>
                    <a:pt x="1599102" y="431565"/>
                    <a:pt x="1616230" y="422049"/>
                  </a:cubicBezTo>
                  <a:cubicBezTo>
                    <a:pt x="1618133" y="422049"/>
                    <a:pt x="1618133" y="420146"/>
                    <a:pt x="1620037" y="420146"/>
                  </a:cubicBezTo>
                  <a:cubicBezTo>
                    <a:pt x="1633358" y="414437"/>
                    <a:pt x="1644777" y="410631"/>
                    <a:pt x="1656195" y="404921"/>
                  </a:cubicBezTo>
                  <a:cubicBezTo>
                    <a:pt x="1684742" y="296445"/>
                    <a:pt x="1699967" y="182259"/>
                    <a:pt x="1699967" y="66170"/>
                  </a:cubicBezTo>
                  <a:lnTo>
                    <a:pt x="1699967" y="35720"/>
                  </a:lnTo>
                  <a:cubicBezTo>
                    <a:pt x="1694257" y="33817"/>
                    <a:pt x="1688548" y="33817"/>
                    <a:pt x="1682839" y="35720"/>
                  </a:cubicBezTo>
                  <a:cubicBezTo>
                    <a:pt x="883538" y="201290"/>
                    <a:pt x="255516" y="49042"/>
                    <a:pt x="86140" y="1465"/>
                  </a:cubicBezTo>
                  <a:cubicBezTo>
                    <a:pt x="67109" y="-4245"/>
                    <a:pt x="46175" y="7174"/>
                    <a:pt x="40466" y="28108"/>
                  </a:cubicBezTo>
                  <a:cubicBezTo>
                    <a:pt x="40466" y="30011"/>
                    <a:pt x="38563" y="33817"/>
                    <a:pt x="38563" y="35720"/>
                  </a:cubicBezTo>
                  <a:lnTo>
                    <a:pt x="19532" y="332604"/>
                  </a:lnTo>
                  <a:cubicBezTo>
                    <a:pt x="17629" y="349731"/>
                    <a:pt x="29047" y="364956"/>
                    <a:pt x="44272" y="370666"/>
                  </a:cubicBezTo>
                  <a:cubicBezTo>
                    <a:pt x="65206" y="378278"/>
                    <a:pt x="95656" y="389696"/>
                    <a:pt x="135621" y="404921"/>
                  </a:cubicBezTo>
                  <a:cubicBezTo>
                    <a:pt x="154652" y="412534"/>
                    <a:pt x="166070" y="433468"/>
                    <a:pt x="158458" y="452499"/>
                  </a:cubicBezTo>
                  <a:cubicBezTo>
                    <a:pt x="44272" y="753188"/>
                    <a:pt x="141330" y="979657"/>
                    <a:pt x="179392" y="1051974"/>
                  </a:cubicBezTo>
                  <a:cubicBezTo>
                    <a:pt x="187004" y="1067199"/>
                    <a:pt x="185101" y="1084327"/>
                    <a:pt x="171780" y="1097649"/>
                  </a:cubicBezTo>
                  <a:lnTo>
                    <a:pt x="11920" y="1251799"/>
                  </a:lnTo>
                  <a:cubicBezTo>
                    <a:pt x="-9015" y="1270830"/>
                    <a:pt x="-1402" y="1305086"/>
                    <a:pt x="27144" y="1314602"/>
                  </a:cubicBezTo>
                  <a:cubicBezTo>
                    <a:pt x="82334" y="1331729"/>
                    <a:pt x="171780" y="1358373"/>
                    <a:pt x="295481" y="1381210"/>
                  </a:cubicBezTo>
                  <a:cubicBezTo>
                    <a:pt x="324027" y="1383113"/>
                    <a:pt x="352574" y="1385016"/>
                    <a:pt x="381120" y="1385016"/>
                  </a:cubicBezTo>
                  <a:cubicBezTo>
                    <a:pt x="950146" y="1383113"/>
                    <a:pt x="1435436" y="1023428"/>
                    <a:pt x="1620037" y="517204"/>
                  </a:cubicBezTo>
                  <a:close/>
                  <a:moveTo>
                    <a:pt x="921600" y="547653"/>
                  </a:moveTo>
                  <a:cubicBezTo>
                    <a:pt x="687519" y="547653"/>
                    <a:pt x="483888" y="522913"/>
                    <a:pt x="470566" y="521010"/>
                  </a:cubicBezTo>
                  <a:cubicBezTo>
                    <a:pt x="428698" y="515301"/>
                    <a:pt x="398248" y="477239"/>
                    <a:pt x="403958" y="435371"/>
                  </a:cubicBezTo>
                  <a:cubicBezTo>
                    <a:pt x="409667" y="393503"/>
                    <a:pt x="447729" y="363053"/>
                    <a:pt x="489597" y="368762"/>
                  </a:cubicBezTo>
                  <a:cubicBezTo>
                    <a:pt x="493403" y="368762"/>
                    <a:pt x="950146" y="425855"/>
                    <a:pt x="1258448" y="368762"/>
                  </a:cubicBezTo>
                  <a:cubicBezTo>
                    <a:pt x="1300316" y="361150"/>
                    <a:pt x="1340281" y="389696"/>
                    <a:pt x="1347894" y="429661"/>
                  </a:cubicBezTo>
                  <a:cubicBezTo>
                    <a:pt x="1355506" y="471530"/>
                    <a:pt x="1326960" y="511495"/>
                    <a:pt x="1286995" y="519107"/>
                  </a:cubicBezTo>
                  <a:cubicBezTo>
                    <a:pt x="1172809" y="541944"/>
                    <a:pt x="1043398" y="547653"/>
                    <a:pt x="921600" y="547653"/>
                  </a:cubicBezTo>
                  <a:close/>
                </a:path>
              </a:pathLst>
            </a:custGeom>
            <a:solidFill>
              <a:schemeClr val="bg1"/>
            </a:solidFill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6" name="任意多边形: 形状 35"/>
            <p:cNvSpPr/>
            <p:nvPr>
              <p:custDataLst>
                <p:tags r:id="rId24"/>
              </p:custDataLst>
            </p:nvPr>
          </p:nvSpPr>
          <p:spPr>
            <a:xfrm>
              <a:off x="-2695403" y="-182838"/>
              <a:ext cx="1292410" cy="1379745"/>
            </a:xfrm>
            <a:custGeom>
              <a:avLst/>
              <a:gdLst>
                <a:gd name="connsiteX0" fmla="*/ 1292410 w 1292410"/>
                <a:gd name="connsiteY0" fmla="*/ 333042 h 1379745"/>
                <a:gd name="connsiteX1" fmla="*/ 858504 w 1292410"/>
                <a:gd name="connsiteY1" fmla="*/ 0 h 1379745"/>
                <a:gd name="connsiteX2" fmla="*/ 371311 w 1292410"/>
                <a:gd name="connsiteY2" fmla="*/ 412972 h 1379745"/>
                <a:gd name="connsiteX3" fmla="*/ 1267670 w 1292410"/>
                <a:gd name="connsiteY3" fmla="*/ 432003 h 1379745"/>
                <a:gd name="connsiteX4" fmla="*/ 1292410 w 1292410"/>
                <a:gd name="connsiteY4" fmla="*/ 333042 h 1379745"/>
                <a:gd name="connsiteX5" fmla="*/ 902275 w 1292410"/>
                <a:gd name="connsiteY5" fmla="*/ 1016254 h 1379745"/>
                <a:gd name="connsiteX6" fmla="*/ 451241 w 1292410"/>
                <a:gd name="connsiteY6" fmla="*/ 989610 h 1379745"/>
                <a:gd name="connsiteX7" fmla="*/ 384633 w 1292410"/>
                <a:gd name="connsiteY7" fmla="*/ 903971 h 1379745"/>
                <a:gd name="connsiteX8" fmla="*/ 470272 w 1292410"/>
                <a:gd name="connsiteY8" fmla="*/ 837363 h 1379745"/>
                <a:gd name="connsiteX9" fmla="*/ 1052620 w 1292410"/>
                <a:gd name="connsiteY9" fmla="*/ 858297 h 1379745"/>
                <a:gd name="connsiteX10" fmla="*/ 1220093 w 1292410"/>
                <a:gd name="connsiteY10" fmla="*/ 565220 h 1379745"/>
                <a:gd name="connsiteX11" fmla="*/ 64913 w 1292410"/>
                <a:gd name="connsiteY11" fmla="*/ 468162 h 1379745"/>
                <a:gd name="connsiteX12" fmla="*/ 19238 w 1292410"/>
                <a:gd name="connsiteY12" fmla="*/ 494805 h 1379745"/>
                <a:gd name="connsiteX13" fmla="*/ 17335 w 1292410"/>
                <a:gd name="connsiteY13" fmla="*/ 502418 h 1379745"/>
                <a:gd name="connsiteX14" fmla="*/ 208 w 1292410"/>
                <a:gd name="connsiteY14" fmla="*/ 801204 h 1379745"/>
                <a:gd name="connsiteX15" fmla="*/ 24948 w 1292410"/>
                <a:gd name="connsiteY15" fmla="*/ 839266 h 1379745"/>
                <a:gd name="connsiteX16" fmla="*/ 116296 w 1292410"/>
                <a:gd name="connsiteY16" fmla="*/ 873521 h 1379745"/>
                <a:gd name="connsiteX17" fmla="*/ 139134 w 1292410"/>
                <a:gd name="connsiteY17" fmla="*/ 921099 h 1379745"/>
                <a:gd name="connsiteX18" fmla="*/ 106781 w 1292410"/>
                <a:gd name="connsiteY18" fmla="*/ 1379745 h 1379745"/>
                <a:gd name="connsiteX19" fmla="*/ 913694 w 1292410"/>
                <a:gd name="connsiteY19" fmla="*/ 1016254 h 1379745"/>
                <a:gd name="connsiteX20" fmla="*/ 902275 w 1292410"/>
                <a:gd name="connsiteY20" fmla="*/ 1016254 h 1379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292410" h="1379745">
                  <a:moveTo>
                    <a:pt x="1292410" y="333042"/>
                  </a:moveTo>
                  <a:cubicBezTo>
                    <a:pt x="1121132" y="110380"/>
                    <a:pt x="1006946" y="0"/>
                    <a:pt x="858504" y="0"/>
                  </a:cubicBezTo>
                  <a:cubicBezTo>
                    <a:pt x="616811" y="0"/>
                    <a:pt x="371311" y="412972"/>
                    <a:pt x="371311" y="412972"/>
                  </a:cubicBezTo>
                  <a:cubicBezTo>
                    <a:pt x="371311" y="412972"/>
                    <a:pt x="858504" y="511933"/>
                    <a:pt x="1267670" y="432003"/>
                  </a:cubicBezTo>
                  <a:cubicBezTo>
                    <a:pt x="1277186" y="399650"/>
                    <a:pt x="1286701" y="367298"/>
                    <a:pt x="1292410" y="333042"/>
                  </a:cubicBezTo>
                  <a:close/>
                  <a:moveTo>
                    <a:pt x="902275" y="1016254"/>
                  </a:moveTo>
                  <a:cubicBezTo>
                    <a:pt x="668195" y="1016254"/>
                    <a:pt x="464563" y="991513"/>
                    <a:pt x="451241" y="989610"/>
                  </a:cubicBezTo>
                  <a:cubicBezTo>
                    <a:pt x="409373" y="983901"/>
                    <a:pt x="378924" y="945839"/>
                    <a:pt x="384633" y="903971"/>
                  </a:cubicBezTo>
                  <a:cubicBezTo>
                    <a:pt x="390342" y="862103"/>
                    <a:pt x="428404" y="831653"/>
                    <a:pt x="470272" y="837363"/>
                  </a:cubicBezTo>
                  <a:cubicBezTo>
                    <a:pt x="474079" y="837363"/>
                    <a:pt x="774768" y="875425"/>
                    <a:pt x="1052620" y="858297"/>
                  </a:cubicBezTo>
                  <a:cubicBezTo>
                    <a:pt x="1119229" y="768851"/>
                    <a:pt x="1176321" y="669890"/>
                    <a:pt x="1220093" y="565220"/>
                  </a:cubicBezTo>
                  <a:cubicBezTo>
                    <a:pt x="637745" y="612797"/>
                    <a:pt x="201936" y="506224"/>
                    <a:pt x="64913" y="468162"/>
                  </a:cubicBezTo>
                  <a:cubicBezTo>
                    <a:pt x="45882" y="462453"/>
                    <a:pt x="24948" y="473871"/>
                    <a:pt x="19238" y="494805"/>
                  </a:cubicBezTo>
                  <a:cubicBezTo>
                    <a:pt x="19238" y="496708"/>
                    <a:pt x="17335" y="500515"/>
                    <a:pt x="17335" y="502418"/>
                  </a:cubicBezTo>
                  <a:lnTo>
                    <a:pt x="208" y="801204"/>
                  </a:lnTo>
                  <a:cubicBezTo>
                    <a:pt x="-1696" y="818332"/>
                    <a:pt x="9723" y="833556"/>
                    <a:pt x="24948" y="839266"/>
                  </a:cubicBezTo>
                  <a:cubicBezTo>
                    <a:pt x="45882" y="846878"/>
                    <a:pt x="76331" y="858297"/>
                    <a:pt x="116296" y="873521"/>
                  </a:cubicBezTo>
                  <a:cubicBezTo>
                    <a:pt x="135327" y="881134"/>
                    <a:pt x="146746" y="902068"/>
                    <a:pt x="139134" y="921099"/>
                  </a:cubicBezTo>
                  <a:cubicBezTo>
                    <a:pt x="66816" y="1111409"/>
                    <a:pt x="78234" y="1269366"/>
                    <a:pt x="106781" y="1379745"/>
                  </a:cubicBezTo>
                  <a:cubicBezTo>
                    <a:pt x="418889" y="1355005"/>
                    <a:pt x="700547" y="1221788"/>
                    <a:pt x="913694" y="1016254"/>
                  </a:cubicBezTo>
                  <a:lnTo>
                    <a:pt x="902275" y="1016254"/>
                  </a:lnTo>
                  <a:close/>
                </a:path>
              </a:pathLst>
            </a:custGeom>
            <a:solidFill>
              <a:schemeClr val="bg1"/>
            </a:solidFill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7" name="任意多边形: 形状 36"/>
            <p:cNvSpPr/>
            <p:nvPr>
              <p:custDataLst>
                <p:tags r:id="rId25"/>
              </p:custDataLst>
            </p:nvPr>
          </p:nvSpPr>
          <p:spPr>
            <a:xfrm>
              <a:off x="-2695403" y="-182838"/>
              <a:ext cx="923209" cy="856393"/>
            </a:xfrm>
            <a:custGeom>
              <a:avLst/>
              <a:gdLst>
                <a:gd name="connsiteX0" fmla="*/ 923209 w 923209"/>
                <a:gd name="connsiteY0" fmla="*/ 7612 h 856393"/>
                <a:gd name="connsiteX1" fmla="*/ 858504 w 923209"/>
                <a:gd name="connsiteY1" fmla="*/ 0 h 856393"/>
                <a:gd name="connsiteX2" fmla="*/ 371311 w 923209"/>
                <a:gd name="connsiteY2" fmla="*/ 412972 h 856393"/>
                <a:gd name="connsiteX3" fmla="*/ 673904 w 923209"/>
                <a:gd name="connsiteY3" fmla="*/ 452937 h 856393"/>
                <a:gd name="connsiteX4" fmla="*/ 923209 w 923209"/>
                <a:gd name="connsiteY4" fmla="*/ 7612 h 856393"/>
                <a:gd name="connsiteX5" fmla="*/ 66816 w 923209"/>
                <a:gd name="connsiteY5" fmla="*/ 470065 h 856393"/>
                <a:gd name="connsiteX6" fmla="*/ 21142 w 923209"/>
                <a:gd name="connsiteY6" fmla="*/ 496708 h 856393"/>
                <a:gd name="connsiteX7" fmla="*/ 19238 w 923209"/>
                <a:gd name="connsiteY7" fmla="*/ 504321 h 856393"/>
                <a:gd name="connsiteX8" fmla="*/ 208 w 923209"/>
                <a:gd name="connsiteY8" fmla="*/ 801204 h 856393"/>
                <a:gd name="connsiteX9" fmla="*/ 24948 w 923209"/>
                <a:gd name="connsiteY9" fmla="*/ 839266 h 856393"/>
                <a:gd name="connsiteX10" fmla="*/ 70622 w 923209"/>
                <a:gd name="connsiteY10" fmla="*/ 856394 h 856393"/>
                <a:gd name="connsiteX11" fmla="*/ 571137 w 923209"/>
                <a:gd name="connsiteY11" fmla="*/ 563317 h 856393"/>
                <a:gd name="connsiteX12" fmla="*/ 66816 w 923209"/>
                <a:gd name="connsiteY12" fmla="*/ 470065 h 856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23209" h="856393">
                  <a:moveTo>
                    <a:pt x="923209" y="7612"/>
                  </a:moveTo>
                  <a:cubicBezTo>
                    <a:pt x="902275" y="1903"/>
                    <a:pt x="881341" y="0"/>
                    <a:pt x="858504" y="0"/>
                  </a:cubicBezTo>
                  <a:cubicBezTo>
                    <a:pt x="616811" y="0"/>
                    <a:pt x="371311" y="412972"/>
                    <a:pt x="371311" y="412972"/>
                  </a:cubicBezTo>
                  <a:cubicBezTo>
                    <a:pt x="371311" y="412972"/>
                    <a:pt x="496916" y="437712"/>
                    <a:pt x="673904" y="452937"/>
                  </a:cubicBezTo>
                  <a:cubicBezTo>
                    <a:pt x="784283" y="323526"/>
                    <a:pt x="869923" y="173182"/>
                    <a:pt x="923209" y="7612"/>
                  </a:cubicBezTo>
                  <a:close/>
                  <a:moveTo>
                    <a:pt x="66816" y="470065"/>
                  </a:moveTo>
                  <a:cubicBezTo>
                    <a:pt x="47785" y="464356"/>
                    <a:pt x="26851" y="475774"/>
                    <a:pt x="21142" y="496708"/>
                  </a:cubicBezTo>
                  <a:cubicBezTo>
                    <a:pt x="21142" y="498611"/>
                    <a:pt x="19238" y="502418"/>
                    <a:pt x="19238" y="504321"/>
                  </a:cubicBezTo>
                  <a:lnTo>
                    <a:pt x="208" y="801204"/>
                  </a:lnTo>
                  <a:cubicBezTo>
                    <a:pt x="-1696" y="818332"/>
                    <a:pt x="9723" y="833556"/>
                    <a:pt x="24948" y="839266"/>
                  </a:cubicBezTo>
                  <a:cubicBezTo>
                    <a:pt x="36366" y="843072"/>
                    <a:pt x="51591" y="848781"/>
                    <a:pt x="70622" y="856394"/>
                  </a:cubicBezTo>
                  <a:cubicBezTo>
                    <a:pt x="259029" y="795495"/>
                    <a:pt x="430307" y="694630"/>
                    <a:pt x="571137" y="563317"/>
                  </a:cubicBezTo>
                  <a:cubicBezTo>
                    <a:pt x="321831" y="536673"/>
                    <a:pt x="144843" y="492902"/>
                    <a:pt x="66816" y="470065"/>
                  </a:cubicBezTo>
                  <a:close/>
                </a:path>
              </a:pathLst>
            </a:custGeom>
            <a:solidFill>
              <a:schemeClr val="bg1"/>
            </a:solidFill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47" name="组合 46"/>
          <p:cNvGrpSpPr/>
          <p:nvPr>
            <p:custDataLst>
              <p:tags r:id="rId11"/>
            </p:custDataLst>
          </p:nvPr>
        </p:nvGrpSpPr>
        <p:grpSpPr>
          <a:xfrm>
            <a:off x="4864629" y="5098136"/>
            <a:ext cx="466739" cy="496039"/>
            <a:chOff x="59150" y="0"/>
            <a:chExt cx="1789675" cy="1902023"/>
          </a:xfrm>
        </p:grpSpPr>
        <p:sp>
          <p:nvSpPr>
            <p:cNvPr id="42" name="任意多边形: 形状 41"/>
            <p:cNvSpPr/>
            <p:nvPr>
              <p:custDataLst>
                <p:tags r:id="rId17"/>
              </p:custDataLst>
            </p:nvPr>
          </p:nvSpPr>
          <p:spPr>
            <a:xfrm>
              <a:off x="1142618" y="910828"/>
              <a:ext cx="706207" cy="270867"/>
            </a:xfrm>
            <a:custGeom>
              <a:avLst/>
              <a:gdLst>
                <a:gd name="connsiteX0" fmla="*/ 125397 w 706207"/>
                <a:gd name="connsiteY0" fmla="*/ 244078 h 270867"/>
                <a:gd name="connsiteX1" fmla="*/ 199811 w 706207"/>
                <a:gd name="connsiteY1" fmla="*/ 270867 h 270867"/>
                <a:gd name="connsiteX2" fmla="*/ 509373 w 706207"/>
                <a:gd name="connsiteY2" fmla="*/ 270867 h 270867"/>
                <a:gd name="connsiteX3" fmla="*/ 583787 w 706207"/>
                <a:gd name="connsiteY3" fmla="*/ 244078 h 270867"/>
                <a:gd name="connsiteX4" fmla="*/ 705826 w 706207"/>
                <a:gd name="connsiteY4" fmla="*/ 35719 h 270867"/>
                <a:gd name="connsiteX5" fmla="*/ 676061 w 706207"/>
                <a:gd name="connsiteY5" fmla="*/ 0 h 270867"/>
                <a:gd name="connsiteX6" fmla="*/ 30147 w 706207"/>
                <a:gd name="connsiteY6" fmla="*/ 0 h 270867"/>
                <a:gd name="connsiteX7" fmla="*/ 381 w 706207"/>
                <a:gd name="connsiteY7" fmla="*/ 35719 h 270867"/>
                <a:gd name="connsiteX8" fmla="*/ 125397 w 706207"/>
                <a:gd name="connsiteY8" fmla="*/ 244078 h 270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6207" h="270867">
                  <a:moveTo>
                    <a:pt x="125397" y="244078"/>
                  </a:moveTo>
                  <a:cubicBezTo>
                    <a:pt x="146233" y="261938"/>
                    <a:pt x="173022" y="270867"/>
                    <a:pt x="199811" y="270867"/>
                  </a:cubicBezTo>
                  <a:lnTo>
                    <a:pt x="509373" y="270867"/>
                  </a:lnTo>
                  <a:cubicBezTo>
                    <a:pt x="536162" y="270867"/>
                    <a:pt x="562951" y="261938"/>
                    <a:pt x="583787" y="244078"/>
                  </a:cubicBezTo>
                  <a:cubicBezTo>
                    <a:pt x="646295" y="193477"/>
                    <a:pt x="690944" y="119062"/>
                    <a:pt x="705826" y="35719"/>
                  </a:cubicBezTo>
                  <a:cubicBezTo>
                    <a:pt x="708803" y="17859"/>
                    <a:pt x="693920" y="0"/>
                    <a:pt x="676061" y="0"/>
                  </a:cubicBezTo>
                  <a:lnTo>
                    <a:pt x="30147" y="0"/>
                  </a:lnTo>
                  <a:cubicBezTo>
                    <a:pt x="12287" y="0"/>
                    <a:pt x="-2595" y="17859"/>
                    <a:pt x="381" y="35719"/>
                  </a:cubicBezTo>
                  <a:cubicBezTo>
                    <a:pt x="18241" y="119062"/>
                    <a:pt x="62889" y="193477"/>
                    <a:pt x="125397" y="244078"/>
                  </a:cubicBezTo>
                  <a:close/>
                </a:path>
              </a:pathLst>
            </a:custGeom>
            <a:solidFill>
              <a:schemeClr val="bg1"/>
            </a:solidFill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3" name="任意多边形: 形状 42"/>
            <p:cNvSpPr/>
            <p:nvPr>
              <p:custDataLst>
                <p:tags r:id="rId18"/>
              </p:custDataLst>
            </p:nvPr>
          </p:nvSpPr>
          <p:spPr>
            <a:xfrm>
              <a:off x="71437" y="0"/>
              <a:ext cx="1753671" cy="1902023"/>
            </a:xfrm>
            <a:custGeom>
              <a:avLst/>
              <a:gdLst>
                <a:gd name="connsiteX0" fmla="*/ 1717477 w 1753671"/>
                <a:gd name="connsiteY0" fmla="*/ 1211461 h 1902023"/>
                <a:gd name="connsiteX1" fmla="*/ 1122164 w 1753671"/>
                <a:gd name="connsiteY1" fmla="*/ 1211461 h 1902023"/>
                <a:gd name="connsiteX2" fmla="*/ 976313 w 1753671"/>
                <a:gd name="connsiteY2" fmla="*/ 1089422 h 1902023"/>
                <a:gd name="connsiteX3" fmla="*/ 937617 w 1753671"/>
                <a:gd name="connsiteY3" fmla="*/ 235148 h 1902023"/>
                <a:gd name="connsiteX4" fmla="*/ 1006078 w 1753671"/>
                <a:gd name="connsiteY4" fmla="*/ 125016 h 1902023"/>
                <a:gd name="connsiteX5" fmla="*/ 881063 w 1753671"/>
                <a:gd name="connsiteY5" fmla="*/ 0 h 1902023"/>
                <a:gd name="connsiteX6" fmla="*/ 756047 w 1753671"/>
                <a:gd name="connsiteY6" fmla="*/ 125016 h 1902023"/>
                <a:gd name="connsiteX7" fmla="*/ 824508 w 1753671"/>
                <a:gd name="connsiteY7" fmla="*/ 235148 h 1902023"/>
                <a:gd name="connsiteX8" fmla="*/ 785813 w 1753671"/>
                <a:gd name="connsiteY8" fmla="*/ 1086445 h 1902023"/>
                <a:gd name="connsiteX9" fmla="*/ 639961 w 1753671"/>
                <a:gd name="connsiteY9" fmla="*/ 1211461 h 1902023"/>
                <a:gd name="connsiteX10" fmla="*/ 44648 w 1753671"/>
                <a:gd name="connsiteY10" fmla="*/ 1211461 h 1902023"/>
                <a:gd name="connsiteX11" fmla="*/ 0 w 1753671"/>
                <a:gd name="connsiteY11" fmla="*/ 1256109 h 1902023"/>
                <a:gd name="connsiteX12" fmla="*/ 44648 w 1753671"/>
                <a:gd name="connsiteY12" fmla="*/ 1300758 h 1902023"/>
                <a:gd name="connsiteX13" fmla="*/ 654844 w 1753671"/>
                <a:gd name="connsiteY13" fmla="*/ 1300758 h 1902023"/>
                <a:gd name="connsiteX14" fmla="*/ 684609 w 1753671"/>
                <a:gd name="connsiteY14" fmla="*/ 1288852 h 1902023"/>
                <a:gd name="connsiteX15" fmla="*/ 776883 w 1753671"/>
                <a:gd name="connsiteY15" fmla="*/ 1208484 h 1902023"/>
                <a:gd name="connsiteX16" fmla="*/ 756047 w 1753671"/>
                <a:gd name="connsiteY16" fmla="*/ 1628180 h 1902023"/>
                <a:gd name="connsiteX17" fmla="*/ 583406 w 1753671"/>
                <a:gd name="connsiteY17" fmla="*/ 1741289 h 1902023"/>
                <a:gd name="connsiteX18" fmla="*/ 470297 w 1753671"/>
                <a:gd name="connsiteY18" fmla="*/ 1741289 h 1902023"/>
                <a:gd name="connsiteX19" fmla="*/ 309563 w 1753671"/>
                <a:gd name="connsiteY19" fmla="*/ 1902024 h 1902023"/>
                <a:gd name="connsiteX20" fmla="*/ 1431727 w 1753671"/>
                <a:gd name="connsiteY20" fmla="*/ 1902024 h 1902023"/>
                <a:gd name="connsiteX21" fmla="*/ 1270992 w 1753671"/>
                <a:gd name="connsiteY21" fmla="*/ 1741289 h 1902023"/>
                <a:gd name="connsiteX22" fmla="*/ 1157883 w 1753671"/>
                <a:gd name="connsiteY22" fmla="*/ 1741289 h 1902023"/>
                <a:gd name="connsiteX23" fmla="*/ 994172 w 1753671"/>
                <a:gd name="connsiteY23" fmla="*/ 1628180 h 1902023"/>
                <a:gd name="connsiteX24" fmla="*/ 973336 w 1753671"/>
                <a:gd name="connsiteY24" fmla="*/ 1205508 h 1902023"/>
                <a:gd name="connsiteX25" fmla="*/ 1065609 w 1753671"/>
                <a:gd name="connsiteY25" fmla="*/ 1285875 h 1902023"/>
                <a:gd name="connsiteX26" fmla="*/ 1095375 w 1753671"/>
                <a:gd name="connsiteY26" fmla="*/ 1297781 h 1902023"/>
                <a:gd name="connsiteX27" fmla="*/ 1705570 w 1753671"/>
                <a:gd name="connsiteY27" fmla="*/ 1297781 h 1902023"/>
                <a:gd name="connsiteX28" fmla="*/ 1750219 w 1753671"/>
                <a:gd name="connsiteY28" fmla="*/ 1253133 h 1902023"/>
                <a:gd name="connsiteX29" fmla="*/ 1717477 w 1753671"/>
                <a:gd name="connsiteY29" fmla="*/ 1211461 h 1902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53671" h="1902023">
                  <a:moveTo>
                    <a:pt x="1717477" y="1211461"/>
                  </a:moveTo>
                  <a:lnTo>
                    <a:pt x="1122164" y="1211461"/>
                  </a:lnTo>
                  <a:lnTo>
                    <a:pt x="976313" y="1089422"/>
                  </a:lnTo>
                  <a:lnTo>
                    <a:pt x="937617" y="235148"/>
                  </a:lnTo>
                  <a:cubicBezTo>
                    <a:pt x="979289" y="214313"/>
                    <a:pt x="1006078" y="172641"/>
                    <a:pt x="1006078" y="125016"/>
                  </a:cubicBezTo>
                  <a:cubicBezTo>
                    <a:pt x="1006078" y="56555"/>
                    <a:pt x="949523" y="0"/>
                    <a:pt x="881063" y="0"/>
                  </a:cubicBezTo>
                  <a:cubicBezTo>
                    <a:pt x="812602" y="0"/>
                    <a:pt x="756047" y="56555"/>
                    <a:pt x="756047" y="125016"/>
                  </a:cubicBezTo>
                  <a:cubicBezTo>
                    <a:pt x="756047" y="172641"/>
                    <a:pt x="782836" y="214313"/>
                    <a:pt x="824508" y="235148"/>
                  </a:cubicBezTo>
                  <a:lnTo>
                    <a:pt x="785813" y="1086445"/>
                  </a:lnTo>
                  <a:lnTo>
                    <a:pt x="639961" y="1211461"/>
                  </a:lnTo>
                  <a:lnTo>
                    <a:pt x="44648" y="1211461"/>
                  </a:lnTo>
                  <a:cubicBezTo>
                    <a:pt x="20836" y="1211461"/>
                    <a:pt x="0" y="1232297"/>
                    <a:pt x="0" y="1256109"/>
                  </a:cubicBezTo>
                  <a:cubicBezTo>
                    <a:pt x="0" y="1279922"/>
                    <a:pt x="20836" y="1300758"/>
                    <a:pt x="44648" y="1300758"/>
                  </a:cubicBezTo>
                  <a:lnTo>
                    <a:pt x="654844" y="1300758"/>
                  </a:lnTo>
                  <a:cubicBezTo>
                    <a:pt x="666750" y="1300758"/>
                    <a:pt x="675680" y="1297781"/>
                    <a:pt x="684609" y="1288852"/>
                  </a:cubicBezTo>
                  <a:lnTo>
                    <a:pt x="776883" y="1208484"/>
                  </a:lnTo>
                  <a:lnTo>
                    <a:pt x="756047" y="1628180"/>
                  </a:lnTo>
                  <a:cubicBezTo>
                    <a:pt x="681633" y="1646039"/>
                    <a:pt x="619125" y="1681758"/>
                    <a:pt x="583406" y="1741289"/>
                  </a:cubicBezTo>
                  <a:lnTo>
                    <a:pt x="470297" y="1741289"/>
                  </a:lnTo>
                  <a:cubicBezTo>
                    <a:pt x="381000" y="1741289"/>
                    <a:pt x="309563" y="1812727"/>
                    <a:pt x="309563" y="1902024"/>
                  </a:cubicBezTo>
                  <a:lnTo>
                    <a:pt x="1431727" y="1902024"/>
                  </a:lnTo>
                  <a:cubicBezTo>
                    <a:pt x="1431727" y="1812727"/>
                    <a:pt x="1360289" y="1741289"/>
                    <a:pt x="1270992" y="1741289"/>
                  </a:cubicBezTo>
                  <a:lnTo>
                    <a:pt x="1157883" y="1741289"/>
                  </a:lnTo>
                  <a:cubicBezTo>
                    <a:pt x="1125141" y="1681758"/>
                    <a:pt x="1065609" y="1646039"/>
                    <a:pt x="994172" y="1628180"/>
                  </a:cubicBezTo>
                  <a:lnTo>
                    <a:pt x="973336" y="1205508"/>
                  </a:lnTo>
                  <a:lnTo>
                    <a:pt x="1065609" y="1285875"/>
                  </a:lnTo>
                  <a:cubicBezTo>
                    <a:pt x="1074539" y="1291828"/>
                    <a:pt x="1083469" y="1297781"/>
                    <a:pt x="1095375" y="1297781"/>
                  </a:cubicBezTo>
                  <a:lnTo>
                    <a:pt x="1705570" y="1297781"/>
                  </a:lnTo>
                  <a:cubicBezTo>
                    <a:pt x="1729383" y="1297781"/>
                    <a:pt x="1750219" y="1276945"/>
                    <a:pt x="1750219" y="1253133"/>
                  </a:cubicBezTo>
                  <a:cubicBezTo>
                    <a:pt x="1762125" y="1232297"/>
                    <a:pt x="1741289" y="1211461"/>
                    <a:pt x="1717477" y="1211461"/>
                  </a:cubicBezTo>
                  <a:close/>
                </a:path>
              </a:pathLst>
            </a:custGeom>
            <a:solidFill>
              <a:schemeClr val="bg1"/>
            </a:solidFill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4" name="任意多边形: 形状 43"/>
            <p:cNvSpPr/>
            <p:nvPr>
              <p:custDataLst>
                <p:tags r:id="rId19"/>
              </p:custDataLst>
            </p:nvPr>
          </p:nvSpPr>
          <p:spPr>
            <a:xfrm>
              <a:off x="59150" y="339328"/>
              <a:ext cx="703231" cy="842367"/>
            </a:xfrm>
            <a:custGeom>
              <a:avLst/>
              <a:gdLst>
                <a:gd name="connsiteX0" fmla="*/ 122420 w 703231"/>
                <a:gd name="connsiteY0" fmla="*/ 815578 h 842367"/>
                <a:gd name="connsiteX1" fmla="*/ 196834 w 703231"/>
                <a:gd name="connsiteY1" fmla="*/ 842367 h 842367"/>
                <a:gd name="connsiteX2" fmla="*/ 506397 w 703231"/>
                <a:gd name="connsiteY2" fmla="*/ 842367 h 842367"/>
                <a:gd name="connsiteX3" fmla="*/ 580811 w 703231"/>
                <a:gd name="connsiteY3" fmla="*/ 815578 h 842367"/>
                <a:gd name="connsiteX4" fmla="*/ 702850 w 703231"/>
                <a:gd name="connsiteY4" fmla="*/ 607219 h 842367"/>
                <a:gd name="connsiteX5" fmla="*/ 673084 w 703231"/>
                <a:gd name="connsiteY5" fmla="*/ 571500 h 842367"/>
                <a:gd name="connsiteX6" fmla="*/ 30147 w 703231"/>
                <a:gd name="connsiteY6" fmla="*/ 571500 h 842367"/>
                <a:gd name="connsiteX7" fmla="*/ 381 w 703231"/>
                <a:gd name="connsiteY7" fmla="*/ 607219 h 842367"/>
                <a:gd name="connsiteX8" fmla="*/ 122420 w 703231"/>
                <a:gd name="connsiteY8" fmla="*/ 815578 h 842367"/>
                <a:gd name="connsiteX9" fmla="*/ 351616 w 703231"/>
                <a:gd name="connsiteY9" fmla="*/ 491133 h 842367"/>
                <a:gd name="connsiteX10" fmla="*/ 595694 w 703231"/>
                <a:gd name="connsiteY10" fmla="*/ 273844 h 842367"/>
                <a:gd name="connsiteX11" fmla="*/ 351616 w 703231"/>
                <a:gd name="connsiteY11" fmla="*/ 273844 h 842367"/>
                <a:gd name="connsiteX12" fmla="*/ 321850 w 703231"/>
                <a:gd name="connsiteY12" fmla="*/ 244078 h 842367"/>
                <a:gd name="connsiteX13" fmla="*/ 321850 w 703231"/>
                <a:gd name="connsiteY13" fmla="*/ 0 h 842367"/>
                <a:gd name="connsiteX14" fmla="*/ 104561 w 703231"/>
                <a:gd name="connsiteY14" fmla="*/ 244078 h 842367"/>
                <a:gd name="connsiteX15" fmla="*/ 351616 w 703231"/>
                <a:gd name="connsiteY15" fmla="*/ 491133 h 842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03231" h="842366">
                  <a:moveTo>
                    <a:pt x="122420" y="815578"/>
                  </a:moveTo>
                  <a:cubicBezTo>
                    <a:pt x="143256" y="833438"/>
                    <a:pt x="170045" y="842367"/>
                    <a:pt x="196834" y="842367"/>
                  </a:cubicBezTo>
                  <a:lnTo>
                    <a:pt x="506397" y="842367"/>
                  </a:lnTo>
                  <a:cubicBezTo>
                    <a:pt x="533186" y="842367"/>
                    <a:pt x="559975" y="833438"/>
                    <a:pt x="580811" y="815578"/>
                  </a:cubicBezTo>
                  <a:cubicBezTo>
                    <a:pt x="643319" y="764977"/>
                    <a:pt x="687967" y="690562"/>
                    <a:pt x="702850" y="607219"/>
                  </a:cubicBezTo>
                  <a:cubicBezTo>
                    <a:pt x="705827" y="589359"/>
                    <a:pt x="690944" y="571500"/>
                    <a:pt x="673084" y="571500"/>
                  </a:cubicBezTo>
                  <a:lnTo>
                    <a:pt x="30147" y="571500"/>
                  </a:lnTo>
                  <a:cubicBezTo>
                    <a:pt x="12287" y="571500"/>
                    <a:pt x="-2595" y="589359"/>
                    <a:pt x="381" y="607219"/>
                  </a:cubicBezTo>
                  <a:cubicBezTo>
                    <a:pt x="15264" y="690562"/>
                    <a:pt x="59912" y="764977"/>
                    <a:pt x="122420" y="815578"/>
                  </a:cubicBezTo>
                  <a:close/>
                  <a:moveTo>
                    <a:pt x="351616" y="491133"/>
                  </a:moveTo>
                  <a:cubicBezTo>
                    <a:pt x="476631" y="491133"/>
                    <a:pt x="580811" y="395883"/>
                    <a:pt x="595694" y="273844"/>
                  </a:cubicBezTo>
                  <a:lnTo>
                    <a:pt x="351616" y="273844"/>
                  </a:lnTo>
                  <a:cubicBezTo>
                    <a:pt x="333756" y="273844"/>
                    <a:pt x="321850" y="261938"/>
                    <a:pt x="321850" y="244078"/>
                  </a:cubicBezTo>
                  <a:lnTo>
                    <a:pt x="321850" y="0"/>
                  </a:lnTo>
                  <a:cubicBezTo>
                    <a:pt x="199811" y="14883"/>
                    <a:pt x="104561" y="119063"/>
                    <a:pt x="104561" y="244078"/>
                  </a:cubicBezTo>
                  <a:cubicBezTo>
                    <a:pt x="104561" y="381000"/>
                    <a:pt x="214694" y="491133"/>
                    <a:pt x="351616" y="491133"/>
                  </a:cubicBezTo>
                  <a:close/>
                </a:path>
              </a:pathLst>
            </a:custGeom>
            <a:solidFill>
              <a:schemeClr val="bg1"/>
            </a:solidFill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5" name="任意多边形: 形状 44"/>
            <p:cNvSpPr/>
            <p:nvPr>
              <p:custDataLst>
                <p:tags r:id="rId20"/>
              </p:custDataLst>
            </p:nvPr>
          </p:nvSpPr>
          <p:spPr>
            <a:xfrm>
              <a:off x="440531" y="339328"/>
              <a:ext cx="1351359" cy="502787"/>
            </a:xfrm>
            <a:custGeom>
              <a:avLst/>
              <a:gdLst>
                <a:gd name="connsiteX0" fmla="*/ 0 w 1351359"/>
                <a:gd name="connsiteY0" fmla="*/ 0 h 502787"/>
                <a:gd name="connsiteX1" fmla="*/ 0 w 1351359"/>
                <a:gd name="connsiteY1" fmla="*/ 214313 h 502787"/>
                <a:gd name="connsiteX2" fmla="*/ 214313 w 1351359"/>
                <a:gd name="connsiteY2" fmla="*/ 214313 h 502787"/>
                <a:gd name="connsiteX3" fmla="*/ 0 w 1351359"/>
                <a:gd name="connsiteY3" fmla="*/ 0 h 502787"/>
                <a:gd name="connsiteX4" fmla="*/ 776883 w 1351359"/>
                <a:gd name="connsiteY4" fmla="*/ 491133 h 502787"/>
                <a:gd name="connsiteX5" fmla="*/ 1330523 w 1351359"/>
                <a:gd name="connsiteY5" fmla="*/ 479227 h 502787"/>
                <a:gd name="connsiteX6" fmla="*/ 1351359 w 1351359"/>
                <a:gd name="connsiteY6" fmla="*/ 464344 h 502787"/>
                <a:gd name="connsiteX7" fmla="*/ 1351359 w 1351359"/>
                <a:gd name="connsiteY7" fmla="*/ 163711 h 502787"/>
                <a:gd name="connsiteX8" fmla="*/ 1330523 w 1351359"/>
                <a:gd name="connsiteY8" fmla="*/ 136922 h 502787"/>
                <a:gd name="connsiteX9" fmla="*/ 776883 w 1351359"/>
                <a:gd name="connsiteY9" fmla="*/ 148828 h 502787"/>
                <a:gd name="connsiteX10" fmla="*/ 756047 w 1351359"/>
                <a:gd name="connsiteY10" fmla="*/ 163711 h 502787"/>
                <a:gd name="connsiteX11" fmla="*/ 756047 w 1351359"/>
                <a:gd name="connsiteY11" fmla="*/ 464344 h 502787"/>
                <a:gd name="connsiteX12" fmla="*/ 776883 w 1351359"/>
                <a:gd name="connsiteY12" fmla="*/ 491133 h 502787"/>
                <a:gd name="connsiteX13" fmla="*/ 1095375 w 1351359"/>
                <a:gd name="connsiteY13" fmla="*/ 178594 h 502787"/>
                <a:gd name="connsiteX14" fmla="*/ 1268016 w 1351359"/>
                <a:gd name="connsiteY14" fmla="*/ 169664 h 502787"/>
                <a:gd name="connsiteX15" fmla="*/ 1309688 w 1351359"/>
                <a:gd name="connsiteY15" fmla="*/ 217289 h 502787"/>
                <a:gd name="connsiteX16" fmla="*/ 1309688 w 1351359"/>
                <a:gd name="connsiteY16" fmla="*/ 392906 h 502787"/>
                <a:gd name="connsiteX17" fmla="*/ 1268016 w 1351359"/>
                <a:gd name="connsiteY17" fmla="*/ 428625 h 502787"/>
                <a:gd name="connsiteX18" fmla="*/ 1095375 w 1351359"/>
                <a:gd name="connsiteY18" fmla="*/ 437555 h 502787"/>
                <a:gd name="connsiteX19" fmla="*/ 1131094 w 1351359"/>
                <a:gd name="connsiteY19" fmla="*/ 303609 h 502787"/>
                <a:gd name="connsiteX20" fmla="*/ 1095375 w 1351359"/>
                <a:gd name="connsiteY20" fmla="*/ 178594 h 502787"/>
                <a:gd name="connsiteX21" fmla="*/ 1026914 w 1351359"/>
                <a:gd name="connsiteY21" fmla="*/ 309563 h 502787"/>
                <a:gd name="connsiteX22" fmla="*/ 1020961 w 1351359"/>
                <a:gd name="connsiteY22" fmla="*/ 288727 h 502787"/>
                <a:gd name="connsiteX23" fmla="*/ 1029891 w 1351359"/>
                <a:gd name="connsiteY23" fmla="*/ 267891 h 502787"/>
                <a:gd name="connsiteX24" fmla="*/ 1050727 w 1351359"/>
                <a:gd name="connsiteY24" fmla="*/ 255984 h 502787"/>
                <a:gd name="connsiteX25" fmla="*/ 1050727 w 1351359"/>
                <a:gd name="connsiteY25" fmla="*/ 250031 h 502787"/>
                <a:gd name="connsiteX26" fmla="*/ 1062633 w 1351359"/>
                <a:gd name="connsiteY26" fmla="*/ 247055 h 502787"/>
                <a:gd name="connsiteX27" fmla="*/ 1062633 w 1351359"/>
                <a:gd name="connsiteY27" fmla="*/ 253008 h 502787"/>
                <a:gd name="connsiteX28" fmla="*/ 1080492 w 1351359"/>
                <a:gd name="connsiteY28" fmla="*/ 258961 h 502787"/>
                <a:gd name="connsiteX29" fmla="*/ 1089422 w 1351359"/>
                <a:gd name="connsiteY29" fmla="*/ 273844 h 502787"/>
                <a:gd name="connsiteX30" fmla="*/ 1071563 w 1351359"/>
                <a:gd name="connsiteY30" fmla="*/ 279797 h 502787"/>
                <a:gd name="connsiteX31" fmla="*/ 1062633 w 1351359"/>
                <a:gd name="connsiteY31" fmla="*/ 267891 h 502787"/>
                <a:gd name="connsiteX32" fmla="*/ 1062633 w 1351359"/>
                <a:gd name="connsiteY32" fmla="*/ 297656 h 502787"/>
                <a:gd name="connsiteX33" fmla="*/ 1086445 w 1351359"/>
                <a:gd name="connsiteY33" fmla="*/ 306586 h 502787"/>
                <a:gd name="connsiteX34" fmla="*/ 1092398 w 1351359"/>
                <a:gd name="connsiteY34" fmla="*/ 324445 h 502787"/>
                <a:gd name="connsiteX35" fmla="*/ 1083469 w 1351359"/>
                <a:gd name="connsiteY35" fmla="*/ 348258 h 502787"/>
                <a:gd name="connsiteX36" fmla="*/ 1059656 w 1351359"/>
                <a:gd name="connsiteY36" fmla="*/ 363141 h 502787"/>
                <a:gd name="connsiteX37" fmla="*/ 1059656 w 1351359"/>
                <a:gd name="connsiteY37" fmla="*/ 378023 h 502787"/>
                <a:gd name="connsiteX38" fmla="*/ 1047750 w 1351359"/>
                <a:gd name="connsiteY38" fmla="*/ 381000 h 502787"/>
                <a:gd name="connsiteX39" fmla="*/ 1047750 w 1351359"/>
                <a:gd name="connsiteY39" fmla="*/ 366117 h 502787"/>
                <a:gd name="connsiteX40" fmla="*/ 1026914 w 1351359"/>
                <a:gd name="connsiteY40" fmla="*/ 360164 h 502787"/>
                <a:gd name="connsiteX41" fmla="*/ 1017984 w 1351359"/>
                <a:gd name="connsiteY41" fmla="*/ 339328 h 502787"/>
                <a:gd name="connsiteX42" fmla="*/ 1035844 w 1351359"/>
                <a:gd name="connsiteY42" fmla="*/ 333375 h 502787"/>
                <a:gd name="connsiteX43" fmla="*/ 1038820 w 1351359"/>
                <a:gd name="connsiteY43" fmla="*/ 342305 h 502787"/>
                <a:gd name="connsiteX44" fmla="*/ 1044774 w 1351359"/>
                <a:gd name="connsiteY44" fmla="*/ 348258 h 502787"/>
                <a:gd name="connsiteX45" fmla="*/ 1044774 w 1351359"/>
                <a:gd name="connsiteY45" fmla="*/ 318492 h 502787"/>
                <a:gd name="connsiteX46" fmla="*/ 1026914 w 1351359"/>
                <a:gd name="connsiteY46" fmla="*/ 309563 h 502787"/>
                <a:gd name="connsiteX47" fmla="*/ 797719 w 1351359"/>
                <a:gd name="connsiteY47" fmla="*/ 235148 h 502787"/>
                <a:gd name="connsiteX48" fmla="*/ 839391 w 1351359"/>
                <a:gd name="connsiteY48" fmla="*/ 199430 h 502787"/>
                <a:gd name="connsiteX49" fmla="*/ 1012031 w 1351359"/>
                <a:gd name="connsiteY49" fmla="*/ 190500 h 502787"/>
                <a:gd name="connsiteX50" fmla="*/ 976312 w 1351359"/>
                <a:gd name="connsiteY50" fmla="*/ 324445 h 502787"/>
                <a:gd name="connsiteX51" fmla="*/ 1012031 w 1351359"/>
                <a:gd name="connsiteY51" fmla="*/ 449461 h 502787"/>
                <a:gd name="connsiteX52" fmla="*/ 842367 w 1351359"/>
                <a:gd name="connsiteY52" fmla="*/ 458391 h 502787"/>
                <a:gd name="connsiteX53" fmla="*/ 800695 w 1351359"/>
                <a:gd name="connsiteY53" fmla="*/ 410766 h 502787"/>
                <a:gd name="connsiteX54" fmla="*/ 797719 w 1351359"/>
                <a:gd name="connsiteY54" fmla="*/ 235148 h 502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1351359" h="502787">
                  <a:moveTo>
                    <a:pt x="0" y="0"/>
                  </a:moveTo>
                  <a:lnTo>
                    <a:pt x="0" y="214313"/>
                  </a:lnTo>
                  <a:lnTo>
                    <a:pt x="214313" y="214313"/>
                  </a:lnTo>
                  <a:cubicBezTo>
                    <a:pt x="199430" y="101203"/>
                    <a:pt x="113109" y="14883"/>
                    <a:pt x="0" y="0"/>
                  </a:cubicBezTo>
                  <a:close/>
                  <a:moveTo>
                    <a:pt x="776883" y="491133"/>
                  </a:moveTo>
                  <a:cubicBezTo>
                    <a:pt x="961430" y="535781"/>
                    <a:pt x="1145977" y="434578"/>
                    <a:pt x="1330523" y="479227"/>
                  </a:cubicBezTo>
                  <a:cubicBezTo>
                    <a:pt x="1342430" y="482203"/>
                    <a:pt x="1351359" y="476250"/>
                    <a:pt x="1351359" y="464344"/>
                  </a:cubicBezTo>
                  <a:lnTo>
                    <a:pt x="1351359" y="163711"/>
                  </a:lnTo>
                  <a:cubicBezTo>
                    <a:pt x="1351359" y="151805"/>
                    <a:pt x="1342430" y="139898"/>
                    <a:pt x="1330523" y="136922"/>
                  </a:cubicBezTo>
                  <a:cubicBezTo>
                    <a:pt x="1145977" y="92273"/>
                    <a:pt x="961430" y="193477"/>
                    <a:pt x="776883" y="148828"/>
                  </a:cubicBezTo>
                  <a:cubicBezTo>
                    <a:pt x="764977" y="145852"/>
                    <a:pt x="756047" y="151805"/>
                    <a:pt x="756047" y="163711"/>
                  </a:cubicBezTo>
                  <a:lnTo>
                    <a:pt x="756047" y="464344"/>
                  </a:lnTo>
                  <a:cubicBezTo>
                    <a:pt x="756047" y="476250"/>
                    <a:pt x="764977" y="488156"/>
                    <a:pt x="776883" y="491133"/>
                  </a:cubicBezTo>
                  <a:close/>
                  <a:moveTo>
                    <a:pt x="1095375" y="178594"/>
                  </a:moveTo>
                  <a:cubicBezTo>
                    <a:pt x="1151930" y="169664"/>
                    <a:pt x="1211461" y="163711"/>
                    <a:pt x="1268016" y="169664"/>
                  </a:cubicBezTo>
                  <a:cubicBezTo>
                    <a:pt x="1268016" y="193477"/>
                    <a:pt x="1285875" y="214313"/>
                    <a:pt x="1309688" y="217289"/>
                  </a:cubicBezTo>
                  <a:lnTo>
                    <a:pt x="1309688" y="392906"/>
                  </a:lnTo>
                  <a:cubicBezTo>
                    <a:pt x="1285875" y="389930"/>
                    <a:pt x="1268016" y="404813"/>
                    <a:pt x="1268016" y="428625"/>
                  </a:cubicBezTo>
                  <a:cubicBezTo>
                    <a:pt x="1211461" y="422672"/>
                    <a:pt x="1151930" y="431602"/>
                    <a:pt x="1095375" y="437555"/>
                  </a:cubicBezTo>
                  <a:cubicBezTo>
                    <a:pt x="1116211" y="407789"/>
                    <a:pt x="1131094" y="357188"/>
                    <a:pt x="1131094" y="303609"/>
                  </a:cubicBezTo>
                  <a:cubicBezTo>
                    <a:pt x="1131094" y="247055"/>
                    <a:pt x="1116211" y="202406"/>
                    <a:pt x="1095375" y="178594"/>
                  </a:cubicBezTo>
                  <a:close/>
                  <a:moveTo>
                    <a:pt x="1026914" y="309563"/>
                  </a:moveTo>
                  <a:cubicBezTo>
                    <a:pt x="1023938" y="303609"/>
                    <a:pt x="1020961" y="297656"/>
                    <a:pt x="1020961" y="288727"/>
                  </a:cubicBezTo>
                  <a:cubicBezTo>
                    <a:pt x="1020961" y="279797"/>
                    <a:pt x="1023938" y="273844"/>
                    <a:pt x="1029891" y="267891"/>
                  </a:cubicBezTo>
                  <a:cubicBezTo>
                    <a:pt x="1035844" y="261938"/>
                    <a:pt x="1041797" y="255984"/>
                    <a:pt x="1050727" y="255984"/>
                  </a:cubicBezTo>
                  <a:lnTo>
                    <a:pt x="1050727" y="250031"/>
                  </a:lnTo>
                  <a:cubicBezTo>
                    <a:pt x="1053703" y="250031"/>
                    <a:pt x="1056680" y="250031"/>
                    <a:pt x="1062633" y="247055"/>
                  </a:cubicBezTo>
                  <a:lnTo>
                    <a:pt x="1062633" y="253008"/>
                  </a:lnTo>
                  <a:cubicBezTo>
                    <a:pt x="1071563" y="253008"/>
                    <a:pt x="1077516" y="253008"/>
                    <a:pt x="1080492" y="258961"/>
                  </a:cubicBezTo>
                  <a:cubicBezTo>
                    <a:pt x="1086445" y="261938"/>
                    <a:pt x="1089422" y="267891"/>
                    <a:pt x="1089422" y="273844"/>
                  </a:cubicBezTo>
                  <a:cubicBezTo>
                    <a:pt x="1083469" y="276820"/>
                    <a:pt x="1077516" y="276820"/>
                    <a:pt x="1071563" y="279797"/>
                  </a:cubicBezTo>
                  <a:cubicBezTo>
                    <a:pt x="1071563" y="273844"/>
                    <a:pt x="1068586" y="270867"/>
                    <a:pt x="1062633" y="267891"/>
                  </a:cubicBezTo>
                  <a:lnTo>
                    <a:pt x="1062633" y="297656"/>
                  </a:lnTo>
                  <a:cubicBezTo>
                    <a:pt x="1074539" y="297656"/>
                    <a:pt x="1083469" y="300633"/>
                    <a:pt x="1086445" y="306586"/>
                  </a:cubicBezTo>
                  <a:cubicBezTo>
                    <a:pt x="1089422" y="309563"/>
                    <a:pt x="1092398" y="318492"/>
                    <a:pt x="1092398" y="324445"/>
                  </a:cubicBezTo>
                  <a:cubicBezTo>
                    <a:pt x="1092398" y="333375"/>
                    <a:pt x="1089422" y="342305"/>
                    <a:pt x="1083469" y="348258"/>
                  </a:cubicBezTo>
                  <a:cubicBezTo>
                    <a:pt x="1077516" y="354211"/>
                    <a:pt x="1071563" y="360164"/>
                    <a:pt x="1059656" y="363141"/>
                  </a:cubicBezTo>
                  <a:lnTo>
                    <a:pt x="1059656" y="378023"/>
                  </a:lnTo>
                  <a:cubicBezTo>
                    <a:pt x="1056680" y="378023"/>
                    <a:pt x="1053703" y="378023"/>
                    <a:pt x="1047750" y="381000"/>
                  </a:cubicBezTo>
                  <a:lnTo>
                    <a:pt x="1047750" y="366117"/>
                  </a:lnTo>
                  <a:cubicBezTo>
                    <a:pt x="1038820" y="366117"/>
                    <a:pt x="1032867" y="363141"/>
                    <a:pt x="1026914" y="360164"/>
                  </a:cubicBezTo>
                  <a:cubicBezTo>
                    <a:pt x="1020961" y="354211"/>
                    <a:pt x="1017984" y="348258"/>
                    <a:pt x="1017984" y="339328"/>
                  </a:cubicBezTo>
                  <a:cubicBezTo>
                    <a:pt x="1023938" y="336352"/>
                    <a:pt x="1029891" y="336352"/>
                    <a:pt x="1035844" y="333375"/>
                  </a:cubicBezTo>
                  <a:cubicBezTo>
                    <a:pt x="1035844" y="336352"/>
                    <a:pt x="1038820" y="339328"/>
                    <a:pt x="1038820" y="342305"/>
                  </a:cubicBezTo>
                  <a:cubicBezTo>
                    <a:pt x="1041797" y="345281"/>
                    <a:pt x="1044774" y="345281"/>
                    <a:pt x="1044774" y="348258"/>
                  </a:cubicBezTo>
                  <a:lnTo>
                    <a:pt x="1044774" y="318492"/>
                  </a:lnTo>
                  <a:cubicBezTo>
                    <a:pt x="1038820" y="318492"/>
                    <a:pt x="1032867" y="312539"/>
                    <a:pt x="1026914" y="309563"/>
                  </a:cubicBezTo>
                  <a:close/>
                  <a:moveTo>
                    <a:pt x="797719" y="235148"/>
                  </a:moveTo>
                  <a:cubicBezTo>
                    <a:pt x="821531" y="238125"/>
                    <a:pt x="839391" y="223242"/>
                    <a:pt x="839391" y="199430"/>
                  </a:cubicBezTo>
                  <a:cubicBezTo>
                    <a:pt x="895945" y="205383"/>
                    <a:pt x="955477" y="196453"/>
                    <a:pt x="1012031" y="190500"/>
                  </a:cubicBezTo>
                  <a:cubicBezTo>
                    <a:pt x="991195" y="220266"/>
                    <a:pt x="976312" y="270867"/>
                    <a:pt x="976312" y="324445"/>
                  </a:cubicBezTo>
                  <a:cubicBezTo>
                    <a:pt x="976312" y="381000"/>
                    <a:pt x="991195" y="425648"/>
                    <a:pt x="1012031" y="449461"/>
                  </a:cubicBezTo>
                  <a:cubicBezTo>
                    <a:pt x="958453" y="458391"/>
                    <a:pt x="898922" y="464344"/>
                    <a:pt x="842367" y="458391"/>
                  </a:cubicBezTo>
                  <a:cubicBezTo>
                    <a:pt x="842367" y="434578"/>
                    <a:pt x="824508" y="413742"/>
                    <a:pt x="800695" y="410766"/>
                  </a:cubicBezTo>
                  <a:cubicBezTo>
                    <a:pt x="797719" y="354211"/>
                    <a:pt x="797719" y="294680"/>
                    <a:pt x="797719" y="235148"/>
                  </a:cubicBezTo>
                  <a:close/>
                </a:path>
              </a:pathLst>
            </a:custGeom>
            <a:solidFill>
              <a:schemeClr val="bg1"/>
            </a:solidFill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6" name="任意多边形: 形状 45"/>
            <p:cNvSpPr/>
            <p:nvPr>
              <p:custDataLst>
                <p:tags r:id="rId21"/>
              </p:custDataLst>
            </p:nvPr>
          </p:nvSpPr>
          <p:spPr>
            <a:xfrm>
              <a:off x="1285548" y="601265"/>
              <a:ext cx="422998" cy="104179"/>
            </a:xfrm>
            <a:custGeom>
              <a:avLst/>
              <a:gdLst>
                <a:gd name="connsiteX0" fmla="*/ 33069 w 422998"/>
                <a:gd name="connsiteY0" fmla="*/ 104180 h 104179"/>
                <a:gd name="connsiteX1" fmla="*/ 68788 w 422998"/>
                <a:gd name="connsiteY1" fmla="*/ 68461 h 104179"/>
                <a:gd name="connsiteX2" fmla="*/ 33069 w 422998"/>
                <a:gd name="connsiteY2" fmla="*/ 35719 h 104179"/>
                <a:gd name="connsiteX3" fmla="*/ 327 w 422998"/>
                <a:gd name="connsiteY3" fmla="*/ 68461 h 104179"/>
                <a:gd name="connsiteX4" fmla="*/ 33069 w 422998"/>
                <a:gd name="connsiteY4" fmla="*/ 104180 h 104179"/>
                <a:gd name="connsiteX5" fmla="*/ 387280 w 422998"/>
                <a:gd name="connsiteY5" fmla="*/ 68461 h 104179"/>
                <a:gd name="connsiteX6" fmla="*/ 422999 w 422998"/>
                <a:gd name="connsiteY6" fmla="*/ 35719 h 104179"/>
                <a:gd name="connsiteX7" fmla="*/ 387280 w 422998"/>
                <a:gd name="connsiteY7" fmla="*/ 0 h 104179"/>
                <a:gd name="connsiteX8" fmla="*/ 354538 w 422998"/>
                <a:gd name="connsiteY8" fmla="*/ 35719 h 104179"/>
                <a:gd name="connsiteX9" fmla="*/ 387280 w 422998"/>
                <a:gd name="connsiteY9" fmla="*/ 68461 h 104179"/>
                <a:gd name="connsiteX10" fmla="*/ 205710 w 422998"/>
                <a:gd name="connsiteY10" fmla="*/ 8930 h 104179"/>
                <a:gd name="connsiteX11" fmla="*/ 199757 w 422998"/>
                <a:gd name="connsiteY11" fmla="*/ 14883 h 104179"/>
                <a:gd name="connsiteX12" fmla="*/ 196780 w 422998"/>
                <a:gd name="connsiteY12" fmla="*/ 23812 h 104179"/>
                <a:gd name="connsiteX13" fmla="*/ 199757 w 422998"/>
                <a:gd name="connsiteY13" fmla="*/ 29766 h 104179"/>
                <a:gd name="connsiteX14" fmla="*/ 205710 w 422998"/>
                <a:gd name="connsiteY14" fmla="*/ 32742 h 104179"/>
                <a:gd name="connsiteX15" fmla="*/ 205710 w 422998"/>
                <a:gd name="connsiteY15" fmla="*/ 8930 h 104179"/>
                <a:gd name="connsiteX16" fmla="*/ 226546 w 422998"/>
                <a:gd name="connsiteY16" fmla="*/ 71437 h 104179"/>
                <a:gd name="connsiteX17" fmla="*/ 223569 w 422998"/>
                <a:gd name="connsiteY17" fmla="*/ 62508 h 104179"/>
                <a:gd name="connsiteX18" fmla="*/ 214639 w 422998"/>
                <a:gd name="connsiteY18" fmla="*/ 59531 h 104179"/>
                <a:gd name="connsiteX19" fmla="*/ 214639 w 422998"/>
                <a:gd name="connsiteY19" fmla="*/ 89297 h 104179"/>
                <a:gd name="connsiteX20" fmla="*/ 223569 w 422998"/>
                <a:gd name="connsiteY20" fmla="*/ 83344 h 104179"/>
                <a:gd name="connsiteX21" fmla="*/ 226546 w 422998"/>
                <a:gd name="connsiteY21" fmla="*/ 71437 h 104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22998" h="104179">
                  <a:moveTo>
                    <a:pt x="33069" y="104180"/>
                  </a:moveTo>
                  <a:cubicBezTo>
                    <a:pt x="50929" y="104180"/>
                    <a:pt x="68788" y="89297"/>
                    <a:pt x="68788" y="68461"/>
                  </a:cubicBezTo>
                  <a:cubicBezTo>
                    <a:pt x="68788" y="50602"/>
                    <a:pt x="53905" y="35719"/>
                    <a:pt x="33069" y="35719"/>
                  </a:cubicBezTo>
                  <a:cubicBezTo>
                    <a:pt x="15210" y="35719"/>
                    <a:pt x="327" y="50602"/>
                    <a:pt x="327" y="68461"/>
                  </a:cubicBezTo>
                  <a:cubicBezTo>
                    <a:pt x="-2650" y="86320"/>
                    <a:pt x="15210" y="104180"/>
                    <a:pt x="33069" y="104180"/>
                  </a:cubicBezTo>
                  <a:close/>
                  <a:moveTo>
                    <a:pt x="387280" y="68461"/>
                  </a:moveTo>
                  <a:cubicBezTo>
                    <a:pt x="405139" y="68461"/>
                    <a:pt x="422999" y="53578"/>
                    <a:pt x="422999" y="35719"/>
                  </a:cubicBezTo>
                  <a:cubicBezTo>
                    <a:pt x="422999" y="17859"/>
                    <a:pt x="408116" y="0"/>
                    <a:pt x="387280" y="0"/>
                  </a:cubicBezTo>
                  <a:cubicBezTo>
                    <a:pt x="369421" y="0"/>
                    <a:pt x="354538" y="14883"/>
                    <a:pt x="354538" y="35719"/>
                  </a:cubicBezTo>
                  <a:cubicBezTo>
                    <a:pt x="351561" y="53578"/>
                    <a:pt x="366444" y="68461"/>
                    <a:pt x="387280" y="68461"/>
                  </a:cubicBezTo>
                  <a:close/>
                  <a:moveTo>
                    <a:pt x="205710" y="8930"/>
                  </a:moveTo>
                  <a:cubicBezTo>
                    <a:pt x="202733" y="8930"/>
                    <a:pt x="199757" y="11906"/>
                    <a:pt x="199757" y="14883"/>
                  </a:cubicBezTo>
                  <a:cubicBezTo>
                    <a:pt x="196780" y="17859"/>
                    <a:pt x="196780" y="20836"/>
                    <a:pt x="196780" y="23812"/>
                  </a:cubicBezTo>
                  <a:cubicBezTo>
                    <a:pt x="196780" y="26789"/>
                    <a:pt x="196780" y="29766"/>
                    <a:pt x="199757" y="29766"/>
                  </a:cubicBezTo>
                  <a:cubicBezTo>
                    <a:pt x="199757" y="32742"/>
                    <a:pt x="202733" y="32742"/>
                    <a:pt x="205710" y="32742"/>
                  </a:cubicBezTo>
                  <a:lnTo>
                    <a:pt x="205710" y="8930"/>
                  </a:lnTo>
                  <a:close/>
                  <a:moveTo>
                    <a:pt x="226546" y="71437"/>
                  </a:moveTo>
                  <a:cubicBezTo>
                    <a:pt x="226546" y="68461"/>
                    <a:pt x="226546" y="65484"/>
                    <a:pt x="223569" y="62508"/>
                  </a:cubicBezTo>
                  <a:cubicBezTo>
                    <a:pt x="220593" y="59531"/>
                    <a:pt x="217616" y="59531"/>
                    <a:pt x="214639" y="59531"/>
                  </a:cubicBezTo>
                  <a:lnTo>
                    <a:pt x="214639" y="89297"/>
                  </a:lnTo>
                  <a:cubicBezTo>
                    <a:pt x="217616" y="89297"/>
                    <a:pt x="220593" y="86320"/>
                    <a:pt x="223569" y="83344"/>
                  </a:cubicBezTo>
                  <a:cubicBezTo>
                    <a:pt x="226546" y="77391"/>
                    <a:pt x="226546" y="74414"/>
                    <a:pt x="226546" y="71437"/>
                  </a:cubicBezTo>
                  <a:close/>
                </a:path>
              </a:pathLst>
            </a:custGeom>
            <a:solidFill>
              <a:schemeClr val="bg1"/>
            </a:solidFill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48" name="组合 47"/>
          <p:cNvGrpSpPr/>
          <p:nvPr>
            <p:custDataLst>
              <p:tags r:id="rId12"/>
            </p:custDataLst>
          </p:nvPr>
        </p:nvGrpSpPr>
        <p:grpSpPr>
          <a:xfrm>
            <a:off x="5537515" y="3448129"/>
            <a:ext cx="479180" cy="479060"/>
            <a:chOff x="47" y="0"/>
            <a:chExt cx="1905619" cy="1905142"/>
          </a:xfrm>
          <a:solidFill>
            <a:schemeClr val="bg1"/>
          </a:solidFill>
        </p:grpSpPr>
        <p:sp>
          <p:nvSpPr>
            <p:cNvPr id="49" name="任意多边形: 形状 48"/>
            <p:cNvSpPr/>
            <p:nvPr>
              <p:custDataLst>
                <p:tags r:id="rId13"/>
              </p:custDataLst>
            </p:nvPr>
          </p:nvSpPr>
          <p:spPr>
            <a:xfrm>
              <a:off x="47" y="1306902"/>
              <a:ext cx="531803" cy="598240"/>
            </a:xfrm>
            <a:custGeom>
              <a:avLst/>
              <a:gdLst>
                <a:gd name="connsiteX0" fmla="*/ 68021 w 531803"/>
                <a:gd name="connsiteY0" fmla="*/ 633 h 598240"/>
                <a:gd name="connsiteX1" fmla="*/ 463663 w 531803"/>
                <a:gd name="connsiteY1" fmla="*/ 633 h 598240"/>
                <a:gd name="connsiteX2" fmla="*/ 531171 w 531803"/>
                <a:gd name="connsiteY2" fmla="*/ 50937 h 598240"/>
                <a:gd name="connsiteX3" fmla="*/ 531171 w 531803"/>
                <a:gd name="connsiteY3" fmla="*/ 68140 h 598240"/>
                <a:gd name="connsiteX4" fmla="*/ 531171 w 531803"/>
                <a:gd name="connsiteY4" fmla="*/ 530100 h 598240"/>
                <a:gd name="connsiteX5" fmla="*/ 480867 w 531803"/>
                <a:gd name="connsiteY5" fmla="*/ 597608 h 598240"/>
                <a:gd name="connsiteX6" fmla="*/ 463663 w 531803"/>
                <a:gd name="connsiteY6" fmla="*/ 597608 h 598240"/>
                <a:gd name="connsiteX7" fmla="*/ 68141 w 531803"/>
                <a:gd name="connsiteY7" fmla="*/ 597608 h 598240"/>
                <a:gd name="connsiteX8" fmla="*/ 633 w 531803"/>
                <a:gd name="connsiteY8" fmla="*/ 547304 h 598240"/>
                <a:gd name="connsiteX9" fmla="*/ 633 w 531803"/>
                <a:gd name="connsiteY9" fmla="*/ 530100 h 598240"/>
                <a:gd name="connsiteX10" fmla="*/ 633 w 531803"/>
                <a:gd name="connsiteY10" fmla="*/ 68141 h 598240"/>
                <a:gd name="connsiteX11" fmla="*/ 50937 w 531803"/>
                <a:gd name="connsiteY11" fmla="*/ 633 h 598240"/>
                <a:gd name="connsiteX12" fmla="*/ 68141 w 531803"/>
                <a:gd name="connsiteY12" fmla="*/ 633 h 598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1803" h="598240">
                  <a:moveTo>
                    <a:pt x="68021" y="633"/>
                  </a:moveTo>
                  <a:lnTo>
                    <a:pt x="463663" y="633"/>
                  </a:lnTo>
                  <a:cubicBezTo>
                    <a:pt x="496196" y="-4118"/>
                    <a:pt x="526421" y="18404"/>
                    <a:pt x="531171" y="50937"/>
                  </a:cubicBezTo>
                  <a:cubicBezTo>
                    <a:pt x="532004" y="56641"/>
                    <a:pt x="532004" y="62436"/>
                    <a:pt x="531171" y="68140"/>
                  </a:cubicBezTo>
                  <a:lnTo>
                    <a:pt x="531171" y="530100"/>
                  </a:lnTo>
                  <a:cubicBezTo>
                    <a:pt x="535922" y="562633"/>
                    <a:pt x="513400" y="592857"/>
                    <a:pt x="480867" y="597608"/>
                  </a:cubicBezTo>
                  <a:cubicBezTo>
                    <a:pt x="475163" y="598441"/>
                    <a:pt x="469368" y="598441"/>
                    <a:pt x="463663" y="597608"/>
                  </a:cubicBezTo>
                  <a:lnTo>
                    <a:pt x="68141" y="597608"/>
                  </a:lnTo>
                  <a:cubicBezTo>
                    <a:pt x="35608" y="602358"/>
                    <a:pt x="5383" y="579837"/>
                    <a:pt x="633" y="547304"/>
                  </a:cubicBezTo>
                  <a:cubicBezTo>
                    <a:pt x="-200" y="541599"/>
                    <a:pt x="-200" y="535804"/>
                    <a:pt x="633" y="530100"/>
                  </a:cubicBezTo>
                  <a:lnTo>
                    <a:pt x="633" y="68141"/>
                  </a:lnTo>
                  <a:cubicBezTo>
                    <a:pt x="-4118" y="35608"/>
                    <a:pt x="18404" y="5383"/>
                    <a:pt x="50937" y="633"/>
                  </a:cubicBezTo>
                  <a:cubicBezTo>
                    <a:pt x="56641" y="-200"/>
                    <a:pt x="62436" y="-200"/>
                    <a:pt x="68141" y="633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0" name="任意多边形: 形状 49"/>
            <p:cNvSpPr/>
            <p:nvPr>
              <p:custDataLst>
                <p:tags r:id="rId14"/>
              </p:custDataLst>
            </p:nvPr>
          </p:nvSpPr>
          <p:spPr>
            <a:xfrm>
              <a:off x="687084" y="1085728"/>
              <a:ext cx="532067" cy="819252"/>
            </a:xfrm>
            <a:custGeom>
              <a:avLst/>
              <a:gdLst>
                <a:gd name="connsiteX0" fmla="*/ 79757 w 532067"/>
                <a:gd name="connsiteY0" fmla="*/ 709 h 819252"/>
                <a:gd name="connsiteX1" fmla="*/ 452301 w 532067"/>
                <a:gd name="connsiteY1" fmla="*/ 709 h 819252"/>
                <a:gd name="connsiteX2" fmla="*/ 531358 w 532067"/>
                <a:gd name="connsiteY2" fmla="*/ 60030 h 819252"/>
                <a:gd name="connsiteX3" fmla="*/ 531358 w 532067"/>
                <a:gd name="connsiteY3" fmla="*/ 79766 h 819252"/>
                <a:gd name="connsiteX4" fmla="*/ 531358 w 532067"/>
                <a:gd name="connsiteY4" fmla="*/ 739487 h 819252"/>
                <a:gd name="connsiteX5" fmla="*/ 472037 w 532067"/>
                <a:gd name="connsiteY5" fmla="*/ 818544 h 819252"/>
                <a:gd name="connsiteX6" fmla="*/ 452301 w 532067"/>
                <a:gd name="connsiteY6" fmla="*/ 818544 h 819252"/>
                <a:gd name="connsiteX7" fmla="*/ 79757 w 532067"/>
                <a:gd name="connsiteY7" fmla="*/ 818544 h 819252"/>
                <a:gd name="connsiteX8" fmla="*/ 700 w 532067"/>
                <a:gd name="connsiteY8" fmla="*/ 759223 h 819252"/>
                <a:gd name="connsiteX9" fmla="*/ 700 w 532067"/>
                <a:gd name="connsiteY9" fmla="*/ 739487 h 819252"/>
                <a:gd name="connsiteX10" fmla="*/ 700 w 532067"/>
                <a:gd name="connsiteY10" fmla="*/ 79528 h 819252"/>
                <a:gd name="connsiteX11" fmla="*/ 60299 w 532067"/>
                <a:gd name="connsiteY11" fmla="*/ 680 h 819252"/>
                <a:gd name="connsiteX12" fmla="*/ 79757 w 532067"/>
                <a:gd name="connsiteY12" fmla="*/ 709 h 819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2067" h="819252">
                  <a:moveTo>
                    <a:pt x="79757" y="709"/>
                  </a:moveTo>
                  <a:lnTo>
                    <a:pt x="452301" y="709"/>
                  </a:lnTo>
                  <a:cubicBezTo>
                    <a:pt x="490513" y="-4741"/>
                    <a:pt x="525908" y="21818"/>
                    <a:pt x="531358" y="60030"/>
                  </a:cubicBezTo>
                  <a:cubicBezTo>
                    <a:pt x="532292" y="66576"/>
                    <a:pt x="532292" y="73221"/>
                    <a:pt x="531358" y="79766"/>
                  </a:cubicBezTo>
                  <a:lnTo>
                    <a:pt x="531358" y="739487"/>
                  </a:lnTo>
                  <a:cubicBezTo>
                    <a:pt x="536808" y="777699"/>
                    <a:pt x="510249" y="813094"/>
                    <a:pt x="472037" y="818544"/>
                  </a:cubicBezTo>
                  <a:cubicBezTo>
                    <a:pt x="465491" y="819477"/>
                    <a:pt x="458847" y="819477"/>
                    <a:pt x="452301" y="818544"/>
                  </a:cubicBezTo>
                  <a:lnTo>
                    <a:pt x="79757" y="818544"/>
                  </a:lnTo>
                  <a:cubicBezTo>
                    <a:pt x="41545" y="823994"/>
                    <a:pt x="6150" y="797435"/>
                    <a:pt x="700" y="759223"/>
                  </a:cubicBezTo>
                  <a:cubicBezTo>
                    <a:pt x="-233" y="752677"/>
                    <a:pt x="-233" y="746032"/>
                    <a:pt x="700" y="739487"/>
                  </a:cubicBezTo>
                  <a:lnTo>
                    <a:pt x="700" y="79528"/>
                  </a:lnTo>
                  <a:cubicBezTo>
                    <a:pt x="-4616" y="41297"/>
                    <a:pt x="22068" y="5995"/>
                    <a:pt x="60299" y="680"/>
                  </a:cubicBezTo>
                  <a:cubicBezTo>
                    <a:pt x="66754" y="-218"/>
                    <a:pt x="73304" y="-208"/>
                    <a:pt x="79757" y="709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1" name="任意多边形: 形状 50"/>
            <p:cNvSpPr/>
            <p:nvPr>
              <p:custDataLst>
                <p:tags r:id="rId15"/>
              </p:custDataLst>
            </p:nvPr>
          </p:nvSpPr>
          <p:spPr>
            <a:xfrm>
              <a:off x="1374651" y="821035"/>
              <a:ext cx="531015" cy="1083964"/>
            </a:xfrm>
            <a:custGeom>
              <a:avLst/>
              <a:gdLst>
                <a:gd name="connsiteX0" fmla="*/ 438147 w 531015"/>
                <a:gd name="connsiteY0" fmla="*/ 14 h 1083964"/>
                <a:gd name="connsiteX1" fmla="*/ 92868 w 531015"/>
                <a:gd name="connsiteY1" fmla="*/ 14 h 1083964"/>
                <a:gd name="connsiteX2" fmla="*/ 0 w 531015"/>
                <a:gd name="connsiteY2" fmla="*/ 89548 h 1083964"/>
                <a:gd name="connsiteX3" fmla="*/ 0 w 531015"/>
                <a:gd name="connsiteY3" fmla="*/ 994417 h 1083964"/>
                <a:gd name="connsiteX4" fmla="*/ 92868 w 531015"/>
                <a:gd name="connsiteY4" fmla="*/ 1083951 h 1083964"/>
                <a:gd name="connsiteX5" fmla="*/ 438147 w 531015"/>
                <a:gd name="connsiteY5" fmla="*/ 1083951 h 1083964"/>
                <a:gd name="connsiteX6" fmla="*/ 531015 w 531015"/>
                <a:gd name="connsiteY6" fmla="*/ 994417 h 1083964"/>
                <a:gd name="connsiteX7" fmla="*/ 531015 w 531015"/>
                <a:gd name="connsiteY7" fmla="*/ 89548 h 1083964"/>
                <a:gd name="connsiteX8" fmla="*/ 438147 w 531015"/>
                <a:gd name="connsiteY8" fmla="*/ 14 h 108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31015" h="1083964">
                  <a:moveTo>
                    <a:pt x="438147" y="14"/>
                  </a:moveTo>
                  <a:lnTo>
                    <a:pt x="92868" y="14"/>
                  </a:lnTo>
                  <a:cubicBezTo>
                    <a:pt x="42522" y="-849"/>
                    <a:pt x="977" y="39204"/>
                    <a:pt x="0" y="89548"/>
                  </a:cubicBezTo>
                  <a:lnTo>
                    <a:pt x="0" y="994417"/>
                  </a:lnTo>
                  <a:cubicBezTo>
                    <a:pt x="977" y="1044761"/>
                    <a:pt x="42522" y="1084814"/>
                    <a:pt x="92868" y="1083951"/>
                  </a:cubicBezTo>
                  <a:lnTo>
                    <a:pt x="438147" y="1083951"/>
                  </a:lnTo>
                  <a:cubicBezTo>
                    <a:pt x="488493" y="1084814"/>
                    <a:pt x="530038" y="1044761"/>
                    <a:pt x="531015" y="994417"/>
                  </a:cubicBezTo>
                  <a:lnTo>
                    <a:pt x="531015" y="89548"/>
                  </a:lnTo>
                  <a:cubicBezTo>
                    <a:pt x="530038" y="39204"/>
                    <a:pt x="488493" y="-849"/>
                    <a:pt x="438147" y="14"/>
                  </a:cubicBez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2" name="任意多边形: 形状 51"/>
            <p:cNvSpPr/>
            <p:nvPr>
              <p:custDataLst>
                <p:tags r:id="rId16"/>
              </p:custDataLst>
            </p:nvPr>
          </p:nvSpPr>
          <p:spPr>
            <a:xfrm>
              <a:off x="374" y="0"/>
              <a:ext cx="1905173" cy="1039953"/>
            </a:xfrm>
            <a:custGeom>
              <a:avLst/>
              <a:gdLst>
                <a:gd name="connsiteX0" fmla="*/ 1905174 w 1905173"/>
                <a:gd name="connsiteY0" fmla="*/ 413858 h 1039953"/>
                <a:gd name="connsiteX1" fmla="*/ 1905174 w 1905173"/>
                <a:gd name="connsiteY1" fmla="*/ 0 h 1039953"/>
                <a:gd name="connsiteX2" fmla="*/ 1495482 w 1905173"/>
                <a:gd name="connsiteY2" fmla="*/ 0 h 1039953"/>
                <a:gd name="connsiteX3" fmla="*/ 1633951 w 1905173"/>
                <a:gd name="connsiteY3" fmla="*/ 139778 h 1039953"/>
                <a:gd name="connsiteX4" fmla="*/ 1173301 w 1905173"/>
                <a:gd name="connsiteY4" fmla="*/ 605786 h 1039953"/>
                <a:gd name="connsiteX5" fmla="*/ 810759 w 1905173"/>
                <a:gd name="connsiteY5" fmla="*/ 238123 h 1039953"/>
                <a:gd name="connsiteX6" fmla="*/ 802186 w 1905173"/>
                <a:gd name="connsiteY6" fmla="*/ 228122 h 1039953"/>
                <a:gd name="connsiteX7" fmla="*/ 800996 w 1905173"/>
                <a:gd name="connsiteY7" fmla="*/ 226932 h 1039953"/>
                <a:gd name="connsiteX8" fmla="*/ 658717 w 1905173"/>
                <a:gd name="connsiteY8" fmla="*/ 226336 h 1039953"/>
                <a:gd name="connsiteX9" fmla="*/ 658122 w 1905173"/>
                <a:gd name="connsiteY9" fmla="*/ 226932 h 1039953"/>
                <a:gd name="connsiteX10" fmla="*/ 29595 w 1905173"/>
                <a:gd name="connsiteY10" fmla="*/ 863673 h 1039953"/>
                <a:gd name="connsiteX11" fmla="*/ 29595 w 1905173"/>
                <a:gd name="connsiteY11" fmla="*/ 1009048 h 1039953"/>
                <a:gd name="connsiteX12" fmla="*/ 30785 w 1905173"/>
                <a:gd name="connsiteY12" fmla="*/ 1010238 h 1039953"/>
                <a:gd name="connsiteX13" fmla="*/ 173233 w 1905173"/>
                <a:gd name="connsiteY13" fmla="*/ 1010665 h 1039953"/>
                <a:gd name="connsiteX14" fmla="*/ 173660 w 1905173"/>
                <a:gd name="connsiteY14" fmla="*/ 1010238 h 1039953"/>
                <a:gd name="connsiteX15" fmla="*/ 728130 w 1905173"/>
                <a:gd name="connsiteY15" fmla="*/ 448148 h 1039953"/>
                <a:gd name="connsiteX16" fmla="*/ 1092339 w 1905173"/>
                <a:gd name="connsiteY16" fmla="*/ 817239 h 1039953"/>
                <a:gd name="connsiteX17" fmla="*/ 1096626 w 1905173"/>
                <a:gd name="connsiteY17" fmla="*/ 821288 h 1039953"/>
                <a:gd name="connsiteX18" fmla="*/ 1098531 w 1905173"/>
                <a:gd name="connsiteY18" fmla="*/ 823312 h 1039953"/>
                <a:gd name="connsiteX19" fmla="*/ 1102460 w 1905173"/>
                <a:gd name="connsiteY19" fmla="*/ 827360 h 1039953"/>
                <a:gd name="connsiteX20" fmla="*/ 1242381 w 1905173"/>
                <a:gd name="connsiteY20" fmla="*/ 827931 h 1039953"/>
                <a:gd name="connsiteX21" fmla="*/ 1242953 w 1905173"/>
                <a:gd name="connsiteY21" fmla="*/ 827360 h 1039953"/>
                <a:gd name="connsiteX22" fmla="*/ 1777301 w 1905173"/>
                <a:gd name="connsiteY22" fmla="*/ 285748 h 1039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905173" h="1039953">
                  <a:moveTo>
                    <a:pt x="1905174" y="413858"/>
                  </a:moveTo>
                  <a:lnTo>
                    <a:pt x="1905174" y="0"/>
                  </a:lnTo>
                  <a:lnTo>
                    <a:pt x="1495482" y="0"/>
                  </a:lnTo>
                  <a:lnTo>
                    <a:pt x="1633951" y="139778"/>
                  </a:lnTo>
                  <a:lnTo>
                    <a:pt x="1173301" y="605786"/>
                  </a:lnTo>
                  <a:lnTo>
                    <a:pt x="810759" y="238123"/>
                  </a:lnTo>
                  <a:cubicBezTo>
                    <a:pt x="808082" y="234639"/>
                    <a:pt x="805221" y="231300"/>
                    <a:pt x="802186" y="228122"/>
                  </a:cubicBezTo>
                  <a:lnTo>
                    <a:pt x="800996" y="226932"/>
                  </a:lnTo>
                  <a:cubicBezTo>
                    <a:pt x="761871" y="187478"/>
                    <a:pt x="698170" y="187211"/>
                    <a:pt x="658717" y="226336"/>
                  </a:cubicBezTo>
                  <a:cubicBezTo>
                    <a:pt x="658518" y="226534"/>
                    <a:pt x="658319" y="226732"/>
                    <a:pt x="658122" y="226932"/>
                  </a:cubicBezTo>
                  <a:lnTo>
                    <a:pt x="29595" y="863673"/>
                  </a:lnTo>
                  <a:cubicBezTo>
                    <a:pt x="-9865" y="904098"/>
                    <a:pt x="-9865" y="968623"/>
                    <a:pt x="29595" y="1009048"/>
                  </a:cubicBezTo>
                  <a:lnTo>
                    <a:pt x="30785" y="1010238"/>
                  </a:lnTo>
                  <a:cubicBezTo>
                    <a:pt x="70004" y="1049692"/>
                    <a:pt x="133780" y="1049883"/>
                    <a:pt x="173233" y="1010665"/>
                  </a:cubicBezTo>
                  <a:cubicBezTo>
                    <a:pt x="173376" y="1010523"/>
                    <a:pt x="173518" y="1010381"/>
                    <a:pt x="173660" y="1010238"/>
                  </a:cubicBezTo>
                  <a:lnTo>
                    <a:pt x="728130" y="448148"/>
                  </a:lnTo>
                  <a:lnTo>
                    <a:pt x="1092339" y="817239"/>
                  </a:lnTo>
                  <a:lnTo>
                    <a:pt x="1096626" y="821288"/>
                  </a:lnTo>
                  <a:lnTo>
                    <a:pt x="1098531" y="823312"/>
                  </a:lnTo>
                  <a:lnTo>
                    <a:pt x="1102460" y="827360"/>
                  </a:lnTo>
                  <a:cubicBezTo>
                    <a:pt x="1140940" y="866156"/>
                    <a:pt x="1203585" y="866411"/>
                    <a:pt x="1242381" y="827931"/>
                  </a:cubicBezTo>
                  <a:cubicBezTo>
                    <a:pt x="1242573" y="827741"/>
                    <a:pt x="1242763" y="827551"/>
                    <a:pt x="1242953" y="827360"/>
                  </a:cubicBezTo>
                  <a:lnTo>
                    <a:pt x="1777301" y="285748"/>
                  </a:lnTo>
                  <a:close/>
                </a:path>
              </a:pathLst>
            </a:custGeom>
            <a:grpFill/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7" name="椭圆 6"/>
          <p:cNvSpPr/>
          <p:nvPr/>
        </p:nvSpPr>
        <p:spPr>
          <a:xfrm flipV="1">
            <a:off x="2914233" y="2755281"/>
            <a:ext cx="1616628" cy="1616630"/>
          </a:xfrm>
          <a:prstGeom prst="ellipse">
            <a:avLst/>
          </a:prstGeom>
          <a:noFill/>
          <a:ln>
            <a:gradFill flip="none" rotWithShape="1">
              <a:gsLst>
                <a:gs pos="0">
                  <a:schemeClr val="accent1">
                    <a:lumMod val="15000"/>
                    <a:lumOff val="85000"/>
                    <a:alpha val="0"/>
                  </a:schemeClr>
                </a:gs>
                <a:gs pos="100000">
                  <a:schemeClr val="accent1"/>
                </a:gs>
              </a:gsLst>
              <a:lin ang="0" scaled="1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120000"/>
              </a:lnSpc>
            </a:pPr>
            <a:endParaRPr lang="zh-CN" altLang="en-US" sz="2800" b="1" dirty="0">
              <a:solidFill>
                <a:srgbClr val="FF0000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pic>
        <p:nvPicPr>
          <p:cNvPr id="33" name="图片 32" descr="屏幕上写着字&#10;&#10;描述已自动生成"/>
          <p:cNvPicPr>
            <a:picLocks noChangeAspect="1"/>
          </p:cNvPicPr>
          <p:nvPr/>
        </p:nvPicPr>
        <p:blipFill>
          <a:blip r:embed="rId27" cstate="screen"/>
          <a:srcRect/>
          <a:stretch>
            <a:fillRect/>
          </a:stretch>
        </p:blipFill>
        <p:spPr>
          <a:xfrm>
            <a:off x="0" y="1573697"/>
            <a:ext cx="4490012" cy="4161772"/>
          </a:xfrm>
          <a:custGeom>
            <a:avLst/>
            <a:gdLst>
              <a:gd name="connsiteX0" fmla="*/ 0 w 4490012"/>
              <a:gd name="connsiteY0" fmla="*/ 0 h 4161772"/>
              <a:gd name="connsiteX1" fmla="*/ 4490012 w 4490012"/>
              <a:gd name="connsiteY1" fmla="*/ 0 h 4161772"/>
              <a:gd name="connsiteX2" fmla="*/ 4490012 w 4490012"/>
              <a:gd name="connsiteY2" fmla="*/ 4161772 h 4161772"/>
              <a:gd name="connsiteX3" fmla="*/ 0 w 4490012"/>
              <a:gd name="connsiteY3" fmla="*/ 4161772 h 4161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90012" h="4161772">
                <a:moveTo>
                  <a:pt x="0" y="0"/>
                </a:moveTo>
                <a:lnTo>
                  <a:pt x="4490012" y="0"/>
                </a:lnTo>
                <a:lnTo>
                  <a:pt x="4490012" y="4161772"/>
                </a:lnTo>
                <a:lnTo>
                  <a:pt x="0" y="4161772"/>
                </a:lnTo>
                <a:close/>
              </a:path>
            </a:pathLst>
          </a:cu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28" cstate="screen"/>
          <a:srcRect/>
          <a:stretch>
            <a:fillRect/>
          </a:stretch>
        </p:blipFill>
        <p:spPr>
          <a:xfrm>
            <a:off x="1" y="1905189"/>
            <a:ext cx="3560953" cy="3092494"/>
          </a:xfrm>
          <a:custGeom>
            <a:avLst/>
            <a:gdLst>
              <a:gd name="connsiteX0" fmla="*/ 0 w 3560953"/>
              <a:gd name="connsiteY0" fmla="*/ 0 h 3092494"/>
              <a:gd name="connsiteX1" fmla="*/ 3560953 w 3560953"/>
              <a:gd name="connsiteY1" fmla="*/ 0 h 3092494"/>
              <a:gd name="connsiteX2" fmla="*/ 3560953 w 3560953"/>
              <a:gd name="connsiteY2" fmla="*/ 3092494 h 3092494"/>
              <a:gd name="connsiteX3" fmla="*/ 0 w 3560953"/>
              <a:gd name="connsiteY3" fmla="*/ 3092494 h 3092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60953" h="3092494">
                <a:moveTo>
                  <a:pt x="0" y="0"/>
                </a:moveTo>
                <a:lnTo>
                  <a:pt x="3560953" y="0"/>
                </a:lnTo>
                <a:lnTo>
                  <a:pt x="3560953" y="3092494"/>
                </a:lnTo>
                <a:lnTo>
                  <a:pt x="0" y="3092494"/>
                </a:lnTo>
                <a:close/>
              </a:path>
            </a:pathLst>
          </a:cu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6" grpId="0" bldLvl="0" animBg="1"/>
      <p:bldP spid="11" grpId="0" bldLvl="0" animBg="1"/>
      <p:bldP spid="14" grpId="0" bldLvl="0" animBg="1"/>
      <p:bldP spid="17" grpId="0" bldLvl="0" animBg="1"/>
      <p:bldP spid="19" grpId="0" bldLvl="0" animBg="1"/>
      <p:bldP spid="20" grpId="0"/>
      <p:bldP spid="21" grpId="0" bldLvl="0" animBg="1"/>
      <p:bldP spid="22" grpId="0"/>
      <p:bldP spid="23" grpId="0" bldLvl="0" animBg="1"/>
      <p:bldP spid="24" grpId="0"/>
      <p:bldP spid="7" grpId="0" bldLvl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框 25" hidden="1"/>
          <p:cNvSpPr txBox="1"/>
          <p:nvPr/>
        </p:nvSpPr>
        <p:spPr>
          <a:xfrm>
            <a:off x="3311862" y="773237"/>
            <a:ext cx="608371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1500" b="0" i="0" u="none" strike="noStrike" kern="1200" cap="none" spc="0" normalizeH="0" baseline="0" noProof="0" dirty="0">
                <a:ln>
                  <a:noFill/>
                </a:ln>
                <a:solidFill>
                  <a:srgbClr val="4A9D21"/>
                </a:solidFill>
                <a:effectLst/>
                <a:uLnTx/>
                <a:uFillTx/>
                <a:latin typeface="Arial" panose="020B0604020202020204" pitchFamily="34" charset="0"/>
                <a:ea typeface="方正正大黑简体" panose="02000000000000000000" pitchFamily="2" charset="-122"/>
                <a:cs typeface="+mn-cs"/>
                <a:sym typeface="Arial" panose="020B0604020202020204" pitchFamily="34" charset="0"/>
              </a:rPr>
              <a:t>粮安天下</a:t>
            </a:r>
          </a:p>
        </p:txBody>
      </p:sp>
      <p:sp>
        <p:nvSpPr>
          <p:cNvPr id="27" name="文本框 26" hidden="1"/>
          <p:cNvSpPr txBox="1"/>
          <p:nvPr/>
        </p:nvSpPr>
        <p:spPr>
          <a:xfrm>
            <a:off x="2002571" y="3002258"/>
            <a:ext cx="81868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75BD42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共建</a:t>
            </a: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75BD42"/>
                </a:solidFill>
                <a:effectLst/>
                <a:uLnTx/>
                <a:uFillTx/>
                <a:latin typeface="Arial" panose="020B0604020202020204" pitchFamily="34" charset="0"/>
                <a:ea typeface="三极行楷简体-粗" panose="00000500000000000000" pitchFamily="2" charset="-122"/>
                <a:cs typeface="+mn-cs"/>
                <a:sym typeface="Arial" panose="020B0604020202020204" pitchFamily="34" charset="0"/>
              </a:rPr>
              <a:t>更好生活</a:t>
            </a: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75BD42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，共创</a:t>
            </a: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75BD42"/>
                </a:solidFill>
                <a:effectLst/>
                <a:uLnTx/>
                <a:uFillTx/>
                <a:latin typeface="Arial" panose="020B0604020202020204" pitchFamily="34" charset="0"/>
                <a:ea typeface="三极行楷简体-粗" panose="00000500000000000000" pitchFamily="2" charset="-122"/>
                <a:cs typeface="+mn-cs"/>
                <a:sym typeface="Arial" panose="020B0604020202020204" pitchFamily="34" charset="0"/>
              </a:rPr>
              <a:t>美好未来</a:t>
            </a:r>
          </a:p>
        </p:txBody>
      </p:sp>
      <p:sp>
        <p:nvSpPr>
          <p:cNvPr id="72" name="任意多边形: 形状 71"/>
          <p:cNvSpPr/>
          <p:nvPr/>
        </p:nvSpPr>
        <p:spPr>
          <a:xfrm>
            <a:off x="-5680" y="1071360"/>
            <a:ext cx="3812468" cy="3104303"/>
          </a:xfrm>
          <a:custGeom>
            <a:avLst/>
            <a:gdLst>
              <a:gd name="connsiteX0" fmla="*/ 0 w 2355534"/>
              <a:gd name="connsiteY0" fmla="*/ 0 h 1917994"/>
              <a:gd name="connsiteX1" fmla="*/ 21430 w 2355534"/>
              <a:gd name="connsiteY1" fmla="*/ 8394 h 1917994"/>
              <a:gd name="connsiteX2" fmla="*/ 744038 w 2355534"/>
              <a:gd name="connsiteY2" fmla="*/ 622868 h 1917994"/>
              <a:gd name="connsiteX3" fmla="*/ 2355534 w 2355534"/>
              <a:gd name="connsiteY3" fmla="*/ 845235 h 1917994"/>
              <a:gd name="connsiteX4" fmla="*/ 285749 w 2355534"/>
              <a:gd name="connsiteY4" fmla="*/ 885661 h 1917994"/>
              <a:gd name="connsiteX5" fmla="*/ 485774 w 2355534"/>
              <a:gd name="connsiteY5" fmla="*/ 1423823 h 1917994"/>
              <a:gd name="connsiteX6" fmla="*/ 571499 w 2355534"/>
              <a:gd name="connsiteY6" fmla="*/ 1766724 h 1917994"/>
              <a:gd name="connsiteX7" fmla="*/ 16022 w 2355534"/>
              <a:gd name="connsiteY7" fmla="*/ 1917994 h 1917994"/>
              <a:gd name="connsiteX8" fmla="*/ 0 w 2355534"/>
              <a:gd name="connsiteY8" fmla="*/ 1917396 h 1917994"/>
              <a:gd name="connsiteX9" fmla="*/ 0 w 2355534"/>
              <a:gd name="connsiteY9" fmla="*/ 0 h 1917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355534" h="1917992">
                <a:moveTo>
                  <a:pt x="0" y="0"/>
                </a:moveTo>
                <a:lnTo>
                  <a:pt x="21430" y="8394"/>
                </a:lnTo>
                <a:cubicBezTo>
                  <a:pt x="182016" y="93003"/>
                  <a:pt x="367737" y="452034"/>
                  <a:pt x="744038" y="622868"/>
                </a:cubicBezTo>
                <a:cubicBezTo>
                  <a:pt x="1189564" y="825129"/>
                  <a:pt x="2094675" y="935661"/>
                  <a:pt x="2355534" y="845235"/>
                </a:cubicBezTo>
                <a:cubicBezTo>
                  <a:pt x="1733949" y="1064838"/>
                  <a:pt x="597376" y="789230"/>
                  <a:pt x="285749" y="885661"/>
                </a:cubicBezTo>
                <a:cubicBezTo>
                  <a:pt x="-25878" y="982092"/>
                  <a:pt x="261937" y="1315080"/>
                  <a:pt x="485774" y="1423823"/>
                </a:cubicBezTo>
                <a:cubicBezTo>
                  <a:pt x="709611" y="1532566"/>
                  <a:pt x="696911" y="1699255"/>
                  <a:pt x="571499" y="1766724"/>
                </a:cubicBezTo>
                <a:cubicBezTo>
                  <a:pt x="493117" y="1808892"/>
                  <a:pt x="230249" y="1914932"/>
                  <a:pt x="16022" y="1917994"/>
                </a:cubicBezTo>
                <a:lnTo>
                  <a:pt x="0" y="191739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7DB149">
                  <a:lumMod val="60000"/>
                  <a:lumOff val="40000"/>
                </a:srgbClr>
              </a:gs>
              <a:gs pos="100000">
                <a:srgbClr val="AED17F">
                  <a:lumMod val="60000"/>
                  <a:lumOff val="40000"/>
                </a:srgbClr>
              </a:gs>
              <a:gs pos="56000">
                <a:srgbClr val="AED17F">
                  <a:lumMod val="30000"/>
                  <a:lumOff val="70000"/>
                  <a:alpha val="0"/>
                </a:srgbClr>
              </a:gs>
            </a:gsLst>
            <a:lin ang="5400000" scaled="1"/>
          </a:gradFill>
          <a:ln w="1905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方正正大黑简体" panose="02000000000000000000" pitchFamily="2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73" name="任意多边形: 形状 72"/>
          <p:cNvSpPr/>
          <p:nvPr/>
        </p:nvSpPr>
        <p:spPr>
          <a:xfrm flipH="1">
            <a:off x="8427059" y="1071360"/>
            <a:ext cx="3812468" cy="3104303"/>
          </a:xfrm>
          <a:custGeom>
            <a:avLst/>
            <a:gdLst>
              <a:gd name="connsiteX0" fmla="*/ 0 w 2355534"/>
              <a:gd name="connsiteY0" fmla="*/ 0 h 1917994"/>
              <a:gd name="connsiteX1" fmla="*/ 21430 w 2355534"/>
              <a:gd name="connsiteY1" fmla="*/ 8394 h 1917994"/>
              <a:gd name="connsiteX2" fmla="*/ 744038 w 2355534"/>
              <a:gd name="connsiteY2" fmla="*/ 622868 h 1917994"/>
              <a:gd name="connsiteX3" fmla="*/ 2355534 w 2355534"/>
              <a:gd name="connsiteY3" fmla="*/ 845235 h 1917994"/>
              <a:gd name="connsiteX4" fmla="*/ 285749 w 2355534"/>
              <a:gd name="connsiteY4" fmla="*/ 885661 h 1917994"/>
              <a:gd name="connsiteX5" fmla="*/ 485774 w 2355534"/>
              <a:gd name="connsiteY5" fmla="*/ 1423823 h 1917994"/>
              <a:gd name="connsiteX6" fmla="*/ 571499 w 2355534"/>
              <a:gd name="connsiteY6" fmla="*/ 1766724 h 1917994"/>
              <a:gd name="connsiteX7" fmla="*/ 16022 w 2355534"/>
              <a:gd name="connsiteY7" fmla="*/ 1917994 h 1917994"/>
              <a:gd name="connsiteX8" fmla="*/ 0 w 2355534"/>
              <a:gd name="connsiteY8" fmla="*/ 1917396 h 1917994"/>
              <a:gd name="connsiteX9" fmla="*/ 0 w 2355534"/>
              <a:gd name="connsiteY9" fmla="*/ 0 h 1917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355534" h="1917992">
                <a:moveTo>
                  <a:pt x="0" y="0"/>
                </a:moveTo>
                <a:lnTo>
                  <a:pt x="21430" y="8394"/>
                </a:lnTo>
                <a:cubicBezTo>
                  <a:pt x="182016" y="93003"/>
                  <a:pt x="367737" y="452034"/>
                  <a:pt x="744038" y="622868"/>
                </a:cubicBezTo>
                <a:cubicBezTo>
                  <a:pt x="1189564" y="825129"/>
                  <a:pt x="2094675" y="935661"/>
                  <a:pt x="2355534" y="845235"/>
                </a:cubicBezTo>
                <a:cubicBezTo>
                  <a:pt x="1733949" y="1064838"/>
                  <a:pt x="597376" y="789230"/>
                  <a:pt x="285749" y="885661"/>
                </a:cubicBezTo>
                <a:cubicBezTo>
                  <a:pt x="-25878" y="982092"/>
                  <a:pt x="261937" y="1315080"/>
                  <a:pt x="485774" y="1423823"/>
                </a:cubicBezTo>
                <a:cubicBezTo>
                  <a:pt x="709611" y="1532566"/>
                  <a:pt x="696911" y="1699255"/>
                  <a:pt x="571499" y="1766724"/>
                </a:cubicBezTo>
                <a:cubicBezTo>
                  <a:pt x="493117" y="1808892"/>
                  <a:pt x="230249" y="1914932"/>
                  <a:pt x="16022" y="1917994"/>
                </a:cubicBezTo>
                <a:lnTo>
                  <a:pt x="0" y="191739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7DB149">
                  <a:lumMod val="60000"/>
                  <a:lumOff val="40000"/>
                </a:srgbClr>
              </a:gs>
              <a:gs pos="100000">
                <a:srgbClr val="AED17F">
                  <a:lumMod val="60000"/>
                  <a:lumOff val="40000"/>
                </a:srgbClr>
              </a:gs>
              <a:gs pos="56000">
                <a:srgbClr val="AED17F">
                  <a:lumMod val="30000"/>
                  <a:lumOff val="70000"/>
                  <a:alpha val="0"/>
                </a:srgbClr>
              </a:gs>
            </a:gsLst>
            <a:lin ang="5400000" scaled="1"/>
          </a:gradFill>
          <a:ln w="1905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方正正大黑简体" panose="02000000000000000000" pitchFamily="2" charset="-122"/>
              <a:cs typeface="+mn-cs"/>
              <a:sym typeface="Arial" panose="020B0604020202020204" pitchFamily="34" charset="0"/>
            </a:endParaRPr>
          </a:p>
        </p:txBody>
      </p:sp>
      <p:pic>
        <p:nvPicPr>
          <p:cNvPr id="117" name="图片 116" descr="黑暗中亮着灯&#10;&#10;低可信度描述已自动生成"/>
          <p:cNvPicPr>
            <a:picLocks noChangeAspect="1"/>
          </p:cNvPicPr>
          <p:nvPr/>
        </p:nvPicPr>
        <p:blipFill>
          <a:blip r:embed="rId2" cstate="screen"/>
          <a:srcRect/>
          <a:stretch>
            <a:fillRect/>
          </a:stretch>
        </p:blipFill>
        <p:spPr>
          <a:xfrm rot="5699801">
            <a:off x="865690" y="1128661"/>
            <a:ext cx="1914049" cy="590974"/>
          </a:xfrm>
          <a:prstGeom prst="rect">
            <a:avLst/>
          </a:prstGeom>
        </p:spPr>
      </p:pic>
      <p:pic>
        <p:nvPicPr>
          <p:cNvPr id="118" name="图片 117" descr="黑暗中亮着灯&#10;&#10;低可信度描述已自动生成"/>
          <p:cNvPicPr>
            <a:picLocks noChangeAspect="1"/>
          </p:cNvPicPr>
          <p:nvPr/>
        </p:nvPicPr>
        <p:blipFill>
          <a:blip r:embed="rId3" cstate="screen"/>
          <a:srcRect/>
          <a:stretch>
            <a:fillRect/>
          </a:stretch>
        </p:blipFill>
        <p:spPr>
          <a:xfrm>
            <a:off x="773566" y="4406147"/>
            <a:ext cx="2302829" cy="1220944"/>
          </a:xfrm>
          <a:prstGeom prst="rect">
            <a:avLst/>
          </a:prstGeom>
        </p:spPr>
      </p:pic>
      <p:pic>
        <p:nvPicPr>
          <p:cNvPr id="119" name="图片 118" descr="黑暗中亮着灯&#10;&#10;低可信度描述已自动生成"/>
          <p:cNvPicPr>
            <a:picLocks noChangeAspect="1"/>
          </p:cNvPicPr>
          <p:nvPr/>
        </p:nvPicPr>
        <p:blipFill>
          <a:blip r:embed="rId2" cstate="screen"/>
          <a:srcRect/>
          <a:stretch>
            <a:fillRect/>
          </a:stretch>
        </p:blipFill>
        <p:spPr>
          <a:xfrm>
            <a:off x="9562348" y="515940"/>
            <a:ext cx="2812374" cy="868336"/>
          </a:xfrm>
          <a:prstGeom prst="rect">
            <a:avLst/>
          </a:prstGeom>
        </p:spPr>
      </p:pic>
      <p:pic>
        <p:nvPicPr>
          <p:cNvPr id="121" name="图片 120" descr="黑暗中亮着灯&#10;&#10;低可信度描述已自动生成"/>
          <p:cNvPicPr>
            <a:picLocks noChangeAspect="1"/>
          </p:cNvPicPr>
          <p:nvPr/>
        </p:nvPicPr>
        <p:blipFill>
          <a:blip r:embed="rId4" cstate="screen"/>
          <a:srcRect/>
          <a:stretch>
            <a:fillRect/>
          </a:stretch>
        </p:blipFill>
        <p:spPr>
          <a:xfrm rot="6131337">
            <a:off x="9648571" y="2889197"/>
            <a:ext cx="1513932" cy="947811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567788" y="-69130"/>
            <a:ext cx="3056422" cy="3171930"/>
          </a:xfrm>
          <a:prstGeom prst="rect">
            <a:avLst/>
          </a:prstGeom>
          <a:noFill/>
          <a:effectLst/>
        </p:spPr>
        <p:txBody>
          <a:bodyPr wrap="none" lIns="108494" tIns="54247" rIns="108494" bIns="54247" rtlCol="0">
            <a:spAutoFit/>
          </a:bodyPr>
          <a:lstStyle/>
          <a:p>
            <a:pPr algn="ctr"/>
            <a:r>
              <a:rPr lang="en-US" altLang="zh-CN" sz="19900" b="1" i="1" dirty="0">
                <a:gradFill flip="none" rotWithShape="1">
                  <a:gsLst>
                    <a:gs pos="0">
                      <a:schemeClr val="accent1">
                        <a:lumMod val="20000"/>
                        <a:lumOff val="80000"/>
                        <a:alpha val="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16200000" scaled="1"/>
                </a:gradFill>
                <a:latin typeface="Arial" panose="020B0604020202020204" pitchFamily="34" charset="0"/>
                <a:ea typeface="方正正大黑简体" panose="02000000000000000000" pitchFamily="2" charset="-122"/>
                <a:sym typeface="Arial" panose="020B0604020202020204" pitchFamily="34" charset="0"/>
              </a:rPr>
              <a:t>02</a:t>
            </a:r>
            <a:endParaRPr lang="zh-CN" altLang="en-US" sz="19900" b="1" i="1" dirty="0">
              <a:gradFill flip="none" rotWithShape="1">
                <a:gsLst>
                  <a:gs pos="0">
                    <a:schemeClr val="accent1">
                      <a:lumMod val="20000"/>
                      <a:lumOff val="80000"/>
                      <a:alpha val="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6200000" scaled="1"/>
              </a:gradFill>
              <a:latin typeface="Arial" panose="020B0604020202020204" pitchFamily="34" charset="0"/>
              <a:ea typeface="方正正大黑简体" panose="02000000000000000000" pitchFamily="2" charset="-122"/>
              <a:sym typeface="Arial" panose="020B0604020202020204" pitchFamily="34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4496391" y="1554581"/>
            <a:ext cx="3199217" cy="793234"/>
          </a:xfrm>
          <a:prstGeom prst="rect">
            <a:avLst/>
          </a:prstGeom>
          <a:noFill/>
          <a:effectLst/>
        </p:spPr>
        <p:txBody>
          <a:bodyPr wrap="none" lIns="115002" tIns="57501" rIns="115002" bIns="57501" rtlCol="0">
            <a:spAutoFit/>
          </a:bodyPr>
          <a:lstStyle>
            <a:defPPr>
              <a:defRPr lang="zh-CN"/>
            </a:defPPr>
            <a:lvl1pPr>
              <a:defRPr sz="2545">
                <a:gradFill flip="none" rotWithShape="1">
                  <a:gsLst>
                    <a:gs pos="20720">
                      <a:schemeClr val="accent1">
                        <a:lumMod val="75000"/>
                      </a:schemeClr>
                    </a:gs>
                    <a:gs pos="74000">
                      <a:srgbClr val="79BA4E"/>
                    </a:gs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3500000" scaled="1"/>
                </a:gradFill>
                <a:latin typeface="阿里汉仪智能黑体" panose="00020600040101010101" pitchFamily="18" charset="-122"/>
                <a:ea typeface="阿里汉仪智能黑体" panose="00020600040101010101" pitchFamily="18" charset="-122"/>
              </a:defRPr>
            </a:lvl1pPr>
          </a:lstStyle>
          <a:p>
            <a:pPr algn="ctr"/>
            <a:r>
              <a:rPr lang="en-US" altLang="zh-CN" sz="4400" b="1" dirty="0">
                <a:gradFill>
                  <a:gsLst>
                    <a:gs pos="0">
                      <a:schemeClr val="accent2"/>
                    </a:gs>
                    <a:gs pos="74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latin typeface="Arial" panose="020B0604020202020204" pitchFamily="34" charset="0"/>
                <a:ea typeface="方正正大黑简体" panose="02000000000000000000" pitchFamily="2" charset="-122"/>
                <a:sym typeface="Arial" panose="020B0604020202020204" pitchFamily="34" charset="0"/>
              </a:rPr>
              <a:t>PART TWO</a:t>
            </a:r>
            <a:endParaRPr lang="zh-CN" altLang="en-US" sz="4400" b="1" dirty="0">
              <a:gradFill>
                <a:gsLst>
                  <a:gs pos="0">
                    <a:schemeClr val="accent2"/>
                  </a:gs>
                  <a:gs pos="74000">
                    <a:schemeClr val="accent1">
                      <a:lumMod val="50000"/>
                    </a:schemeClr>
                  </a:gs>
                </a:gsLst>
                <a:lin ang="5400000" scaled="1"/>
              </a:gradFill>
              <a:latin typeface="Arial" panose="020B0604020202020204" pitchFamily="34" charset="0"/>
              <a:ea typeface="方正正大黑简体" panose="02000000000000000000" pitchFamily="2" charset="-122"/>
              <a:sym typeface="Arial" panose="020B0604020202020204" pitchFamily="34" charset="0"/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2893432" y="2766917"/>
            <a:ext cx="6888480" cy="11068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13800">
                <a:gradFill>
                  <a:gsLst>
                    <a:gs pos="0">
                      <a:schemeClr val="accent1">
                        <a:lumMod val="50000"/>
                      </a:schemeClr>
                    </a:gs>
                    <a:gs pos="100000">
                      <a:schemeClr val="accent1">
                        <a:lumMod val="75000"/>
                      </a:schemeClr>
                    </a:gs>
                  </a:gsLst>
                  <a:lin ang="2700000" scaled="0"/>
                </a:gradFill>
                <a:effectLst>
                  <a:outerShdw blurRad="76200" dist="63500" dir="5400000" algn="t" rotWithShape="0">
                    <a:schemeClr val="accent2">
                      <a:alpha val="20000"/>
                    </a:schemeClr>
                  </a:outerShdw>
                </a:effectLst>
                <a:latin typeface="三极春联字体简" panose="00000500000000000000" pitchFamily="2" charset="-122"/>
                <a:ea typeface="三极春联字体简" panose="00000500000000000000" pitchFamily="2" charset="-122"/>
              </a:defRPr>
            </a:lvl1pPr>
          </a:lstStyle>
          <a:p>
            <a:r>
              <a:rPr lang="zh-CN" altLang="en-US" sz="6600" dirty="0">
                <a:solidFill>
                  <a:schemeClr val="accent1"/>
                </a:solidFill>
                <a:latin typeface="Arial" panose="020B0604020202020204" pitchFamily="34" charset="0"/>
                <a:ea typeface="方正正大黑简体" panose="02000000000000000000" pitchFamily="2" charset="-122"/>
                <a:sym typeface="Arial" panose="020B0604020202020204" pitchFamily="34" charset="0"/>
              </a:rPr>
              <a:t>大食物观发展脉络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3263985" y="2101491"/>
            <a:ext cx="5747669" cy="352674"/>
            <a:chOff x="3376516" y="3396398"/>
            <a:chExt cx="5747669" cy="352674"/>
          </a:xfrm>
        </p:grpSpPr>
        <p:grpSp>
          <p:nvGrpSpPr>
            <p:cNvPr id="3" name="组合 2"/>
            <p:cNvGrpSpPr/>
            <p:nvPr/>
          </p:nvGrpSpPr>
          <p:grpSpPr>
            <a:xfrm>
              <a:off x="4456040" y="3396398"/>
              <a:ext cx="4668145" cy="329454"/>
              <a:chOff x="6957602" y="5466723"/>
              <a:chExt cx="4668145" cy="329454"/>
            </a:xfrm>
          </p:grpSpPr>
          <p:grpSp>
            <p:nvGrpSpPr>
              <p:cNvPr id="18" name="组合 17"/>
              <p:cNvGrpSpPr/>
              <p:nvPr/>
            </p:nvGrpSpPr>
            <p:grpSpPr>
              <a:xfrm flipH="1" flipV="1">
                <a:off x="6957602" y="5466723"/>
                <a:ext cx="4668145" cy="329454"/>
                <a:chOff x="7523855" y="3610534"/>
                <a:chExt cx="4668145" cy="329454"/>
              </a:xfrm>
            </p:grpSpPr>
            <p:sp>
              <p:nvSpPr>
                <p:cNvPr id="20" name="平行四边形 19"/>
                <p:cNvSpPr/>
                <p:nvPr/>
              </p:nvSpPr>
              <p:spPr>
                <a:xfrm>
                  <a:off x="7523855" y="3610534"/>
                  <a:ext cx="2635624" cy="329453"/>
                </a:xfrm>
                <a:prstGeom prst="parallelogram">
                  <a:avLst>
                    <a:gd name="adj" fmla="val 142884"/>
                  </a:avLst>
                </a:prstGeom>
                <a:gradFill>
                  <a:gsLst>
                    <a:gs pos="0">
                      <a:schemeClr val="accent1">
                        <a:alpha val="25000"/>
                      </a:schemeClr>
                    </a:gs>
                    <a:gs pos="45000">
                      <a:schemeClr val="accent1">
                        <a:alpha val="0"/>
                      </a:schemeClr>
                    </a:gs>
                  </a:gsLst>
                  <a:lin ang="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21" name="任意多边形: 形状 20"/>
                <p:cNvSpPr/>
                <p:nvPr/>
              </p:nvSpPr>
              <p:spPr>
                <a:xfrm>
                  <a:off x="7687236" y="3610535"/>
                  <a:ext cx="4504764" cy="134471"/>
                </a:xfrm>
                <a:custGeom>
                  <a:avLst/>
                  <a:gdLst>
                    <a:gd name="connsiteX0" fmla="*/ 0 w 4504764"/>
                    <a:gd name="connsiteY0" fmla="*/ 134470 h 134471"/>
                    <a:gd name="connsiteX1" fmla="*/ 705970 w 4504764"/>
                    <a:gd name="connsiteY1" fmla="*/ 134470 h 134471"/>
                    <a:gd name="connsiteX2" fmla="*/ 759758 w 4504764"/>
                    <a:gd name="connsiteY2" fmla="*/ 80682 h 134471"/>
                    <a:gd name="connsiteX3" fmla="*/ 1216958 w 4504764"/>
                    <a:gd name="connsiteY3" fmla="*/ 80682 h 134471"/>
                    <a:gd name="connsiteX4" fmla="*/ 1270747 w 4504764"/>
                    <a:gd name="connsiteY4" fmla="*/ 134471 h 134471"/>
                    <a:gd name="connsiteX5" fmla="*/ 1943100 w 4504764"/>
                    <a:gd name="connsiteY5" fmla="*/ 134471 h 134471"/>
                    <a:gd name="connsiteX6" fmla="*/ 2131358 w 4504764"/>
                    <a:gd name="connsiteY6" fmla="*/ 0 h 134471"/>
                    <a:gd name="connsiteX7" fmla="*/ 3334870 w 4504764"/>
                    <a:gd name="connsiteY7" fmla="*/ 0 h 134471"/>
                    <a:gd name="connsiteX8" fmla="*/ 3449170 w 4504764"/>
                    <a:gd name="connsiteY8" fmla="*/ 114300 h 134471"/>
                    <a:gd name="connsiteX9" fmla="*/ 4504764 w 4504764"/>
                    <a:gd name="connsiteY9" fmla="*/ 114300 h 1344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04764" h="134471">
                      <a:moveTo>
                        <a:pt x="0" y="134470"/>
                      </a:moveTo>
                      <a:lnTo>
                        <a:pt x="705970" y="134470"/>
                      </a:lnTo>
                      <a:lnTo>
                        <a:pt x="759758" y="80682"/>
                      </a:lnTo>
                      <a:lnTo>
                        <a:pt x="1216958" y="80682"/>
                      </a:lnTo>
                      <a:lnTo>
                        <a:pt x="1270747" y="134471"/>
                      </a:lnTo>
                      <a:lnTo>
                        <a:pt x="1943100" y="134471"/>
                      </a:lnTo>
                      <a:lnTo>
                        <a:pt x="2131358" y="0"/>
                      </a:lnTo>
                      <a:lnTo>
                        <a:pt x="3334870" y="0"/>
                      </a:lnTo>
                      <a:lnTo>
                        <a:pt x="3449170" y="114300"/>
                      </a:lnTo>
                      <a:lnTo>
                        <a:pt x="4504764" y="114300"/>
                      </a:lnTo>
                    </a:path>
                  </a:pathLst>
                </a:custGeom>
                <a:noFill/>
                <a:ln>
                  <a:gradFill flip="none" rotWithShape="1">
                    <a:gsLst>
                      <a:gs pos="50000">
                        <a:schemeClr val="accent1"/>
                      </a:gs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0" scaled="1"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22" name="菱形 21"/>
                <p:cNvSpPr/>
                <p:nvPr/>
              </p:nvSpPr>
              <p:spPr>
                <a:xfrm>
                  <a:off x="8106335" y="3716431"/>
                  <a:ext cx="57150" cy="57150"/>
                </a:xfrm>
                <a:prstGeom prst="diamond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23" name="菱形 22"/>
                <p:cNvSpPr/>
                <p:nvPr/>
              </p:nvSpPr>
              <p:spPr>
                <a:xfrm>
                  <a:off x="8470908" y="3718222"/>
                  <a:ext cx="36000" cy="36000"/>
                </a:xfrm>
                <a:prstGeom prst="diamond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24" name="菱形 23"/>
                <p:cNvSpPr/>
                <p:nvPr/>
              </p:nvSpPr>
              <p:spPr>
                <a:xfrm>
                  <a:off x="8523874" y="3718222"/>
                  <a:ext cx="36000" cy="36000"/>
                </a:xfrm>
                <a:prstGeom prst="diamond">
                  <a:avLst/>
                </a:prstGeom>
                <a:solidFill>
                  <a:schemeClr val="accent1">
                    <a:lumMod val="100000"/>
                    <a:alpha val="88571"/>
                  </a:schemeClr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schemeClr val="lt1">
                        <a:lumMod val="100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28" name="菱形 27"/>
                <p:cNvSpPr/>
                <p:nvPr/>
              </p:nvSpPr>
              <p:spPr>
                <a:xfrm>
                  <a:off x="8576839" y="3718222"/>
                  <a:ext cx="36000" cy="36000"/>
                </a:xfrm>
                <a:prstGeom prst="diamond">
                  <a:avLst/>
                </a:prstGeom>
                <a:solidFill>
                  <a:schemeClr val="accent1">
                    <a:lumMod val="100000"/>
                    <a:alpha val="77143"/>
                  </a:schemeClr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schemeClr val="lt1">
                        <a:lumMod val="100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29" name="菱形 28"/>
                <p:cNvSpPr/>
                <p:nvPr/>
              </p:nvSpPr>
              <p:spPr>
                <a:xfrm>
                  <a:off x="8629805" y="3718222"/>
                  <a:ext cx="36000" cy="36000"/>
                </a:xfrm>
                <a:prstGeom prst="diamond">
                  <a:avLst/>
                </a:prstGeom>
                <a:solidFill>
                  <a:schemeClr val="accent1">
                    <a:lumMod val="100000"/>
                    <a:alpha val="65714"/>
                  </a:schemeClr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schemeClr val="lt1">
                        <a:lumMod val="100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30" name="菱形 29"/>
                <p:cNvSpPr/>
                <p:nvPr/>
              </p:nvSpPr>
              <p:spPr>
                <a:xfrm>
                  <a:off x="8682770" y="3718222"/>
                  <a:ext cx="36000" cy="36000"/>
                </a:xfrm>
                <a:prstGeom prst="diamond">
                  <a:avLst/>
                </a:prstGeom>
                <a:solidFill>
                  <a:schemeClr val="accent1">
                    <a:lumMod val="100000"/>
                    <a:alpha val="54286"/>
                  </a:schemeClr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schemeClr val="lt1">
                        <a:lumMod val="100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31" name="菱形 30"/>
                <p:cNvSpPr/>
                <p:nvPr/>
              </p:nvSpPr>
              <p:spPr>
                <a:xfrm>
                  <a:off x="8735736" y="3718222"/>
                  <a:ext cx="36000" cy="36000"/>
                </a:xfrm>
                <a:prstGeom prst="diamond">
                  <a:avLst/>
                </a:prstGeom>
                <a:solidFill>
                  <a:schemeClr val="accent1">
                    <a:lumMod val="100000"/>
                    <a:alpha val="42857"/>
                  </a:schemeClr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schemeClr val="lt1">
                        <a:lumMod val="100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32" name="菱形 31"/>
                <p:cNvSpPr/>
                <p:nvPr/>
              </p:nvSpPr>
              <p:spPr>
                <a:xfrm>
                  <a:off x="8788702" y="3718222"/>
                  <a:ext cx="36000" cy="36000"/>
                </a:xfrm>
                <a:prstGeom prst="diamond">
                  <a:avLst/>
                </a:prstGeom>
                <a:solidFill>
                  <a:schemeClr val="accent1">
                    <a:lumMod val="100000"/>
                    <a:alpha val="31429"/>
                  </a:schemeClr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schemeClr val="lt1">
                        <a:lumMod val="100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33" name="菱形 32"/>
                <p:cNvSpPr/>
                <p:nvPr/>
              </p:nvSpPr>
              <p:spPr>
                <a:xfrm>
                  <a:off x="8841667" y="3718222"/>
                  <a:ext cx="36000" cy="36000"/>
                </a:xfrm>
                <a:prstGeom prst="diamond">
                  <a:avLst/>
                </a:prstGeom>
                <a:solidFill>
                  <a:schemeClr val="accent1">
                    <a:alpha val="2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34" name="平行四边形 33"/>
                <p:cNvSpPr/>
                <p:nvPr/>
              </p:nvSpPr>
              <p:spPr>
                <a:xfrm>
                  <a:off x="7708753" y="3903988"/>
                  <a:ext cx="598394" cy="36000"/>
                </a:xfrm>
                <a:prstGeom prst="parallelogram">
                  <a:avLst>
                    <a:gd name="adj" fmla="val 158334"/>
                  </a:avLst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</p:grpSp>
          <p:sp>
            <p:nvSpPr>
              <p:cNvPr id="19" name="梯形 18"/>
              <p:cNvSpPr/>
              <p:nvPr/>
            </p:nvSpPr>
            <p:spPr>
              <a:xfrm flipV="1">
                <a:off x="8074094" y="5706223"/>
                <a:ext cx="1317132" cy="45719"/>
              </a:xfrm>
              <a:prstGeom prst="trapezoid">
                <a:avLst>
                  <a:gd name="adj" fmla="val 109229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4" name="组合 3"/>
            <p:cNvGrpSpPr/>
            <p:nvPr/>
          </p:nvGrpSpPr>
          <p:grpSpPr>
            <a:xfrm flipV="1">
              <a:off x="3376516" y="3419618"/>
              <a:ext cx="2635624" cy="329454"/>
              <a:chOff x="7523855" y="3610534"/>
              <a:chExt cx="2635624" cy="329454"/>
            </a:xfrm>
          </p:grpSpPr>
          <p:sp>
            <p:nvSpPr>
              <p:cNvPr id="5" name="平行四边形 4"/>
              <p:cNvSpPr/>
              <p:nvPr/>
            </p:nvSpPr>
            <p:spPr>
              <a:xfrm>
                <a:off x="7523855" y="3610534"/>
                <a:ext cx="2635624" cy="329453"/>
              </a:xfrm>
              <a:prstGeom prst="parallelogram">
                <a:avLst>
                  <a:gd name="adj" fmla="val 142884"/>
                </a:avLst>
              </a:prstGeom>
              <a:gradFill>
                <a:gsLst>
                  <a:gs pos="0">
                    <a:schemeClr val="accent1">
                      <a:alpha val="25000"/>
                    </a:schemeClr>
                  </a:gs>
                  <a:gs pos="45000">
                    <a:schemeClr val="accent1">
                      <a:alpha val="0"/>
                    </a:schemeClr>
                  </a:gs>
                </a:gsLst>
                <a:lin ang="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6" name="菱形 5"/>
              <p:cNvSpPr/>
              <p:nvPr/>
            </p:nvSpPr>
            <p:spPr>
              <a:xfrm>
                <a:off x="8106335" y="3716431"/>
                <a:ext cx="57150" cy="57150"/>
              </a:xfrm>
              <a:prstGeom prst="diamond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7" name="菱形 6"/>
              <p:cNvSpPr/>
              <p:nvPr/>
            </p:nvSpPr>
            <p:spPr>
              <a:xfrm>
                <a:off x="8470908" y="3718222"/>
                <a:ext cx="36000" cy="36000"/>
              </a:xfrm>
              <a:prstGeom prst="diamond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9" name="菱形 8"/>
              <p:cNvSpPr/>
              <p:nvPr/>
            </p:nvSpPr>
            <p:spPr>
              <a:xfrm>
                <a:off x="8523874" y="3718222"/>
                <a:ext cx="36000" cy="36000"/>
              </a:xfrm>
              <a:prstGeom prst="diamond">
                <a:avLst/>
              </a:prstGeom>
              <a:solidFill>
                <a:schemeClr val="accent1">
                  <a:lumMod val="100000"/>
                  <a:alpha val="88571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lt1">
                      <a:lumMod val="10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0" name="菱形 9"/>
              <p:cNvSpPr/>
              <p:nvPr/>
            </p:nvSpPr>
            <p:spPr>
              <a:xfrm>
                <a:off x="8576839" y="3718222"/>
                <a:ext cx="36000" cy="36000"/>
              </a:xfrm>
              <a:prstGeom prst="diamond">
                <a:avLst/>
              </a:prstGeom>
              <a:solidFill>
                <a:schemeClr val="accent1">
                  <a:lumMod val="100000"/>
                  <a:alpha val="77143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lt1">
                      <a:lumMod val="10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1" name="菱形 10"/>
              <p:cNvSpPr/>
              <p:nvPr/>
            </p:nvSpPr>
            <p:spPr>
              <a:xfrm>
                <a:off x="8629805" y="3718222"/>
                <a:ext cx="36000" cy="36000"/>
              </a:xfrm>
              <a:prstGeom prst="diamond">
                <a:avLst/>
              </a:prstGeom>
              <a:solidFill>
                <a:schemeClr val="accent1">
                  <a:lumMod val="100000"/>
                  <a:alpha val="65714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lt1">
                      <a:lumMod val="10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2" name="菱形 11"/>
              <p:cNvSpPr/>
              <p:nvPr/>
            </p:nvSpPr>
            <p:spPr>
              <a:xfrm>
                <a:off x="8682770" y="3718222"/>
                <a:ext cx="36000" cy="36000"/>
              </a:xfrm>
              <a:prstGeom prst="diamond">
                <a:avLst/>
              </a:prstGeom>
              <a:solidFill>
                <a:schemeClr val="accent1">
                  <a:lumMod val="100000"/>
                  <a:alpha val="54286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lt1">
                      <a:lumMod val="10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3" name="菱形 12"/>
              <p:cNvSpPr/>
              <p:nvPr/>
            </p:nvSpPr>
            <p:spPr>
              <a:xfrm>
                <a:off x="8735736" y="3718222"/>
                <a:ext cx="36000" cy="36000"/>
              </a:xfrm>
              <a:prstGeom prst="diamond">
                <a:avLst/>
              </a:prstGeom>
              <a:solidFill>
                <a:schemeClr val="accent1">
                  <a:lumMod val="100000"/>
                  <a:alpha val="42857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lt1">
                      <a:lumMod val="10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4" name="菱形 13"/>
              <p:cNvSpPr/>
              <p:nvPr/>
            </p:nvSpPr>
            <p:spPr>
              <a:xfrm>
                <a:off x="8788702" y="3718222"/>
                <a:ext cx="36000" cy="36000"/>
              </a:xfrm>
              <a:prstGeom prst="diamond">
                <a:avLst/>
              </a:prstGeom>
              <a:solidFill>
                <a:schemeClr val="accent1">
                  <a:lumMod val="100000"/>
                  <a:alpha val="31429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lt1">
                      <a:lumMod val="10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6" name="菱形 15"/>
              <p:cNvSpPr/>
              <p:nvPr/>
            </p:nvSpPr>
            <p:spPr>
              <a:xfrm>
                <a:off x="8841667" y="3718222"/>
                <a:ext cx="36000" cy="36000"/>
              </a:xfrm>
              <a:prstGeom prst="diamond">
                <a:avLst/>
              </a:prstGeom>
              <a:solidFill>
                <a:schemeClr val="accent1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7" name="平行四边形 16"/>
              <p:cNvSpPr/>
              <p:nvPr/>
            </p:nvSpPr>
            <p:spPr>
              <a:xfrm>
                <a:off x="7708753" y="3903988"/>
                <a:ext cx="598394" cy="36000"/>
              </a:xfrm>
              <a:prstGeom prst="parallelogram">
                <a:avLst>
                  <a:gd name="adj" fmla="val 158334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 animBg="1"/>
      <p:bldP spid="73" grpId="0" animBg="1"/>
      <p:bldP spid="8" grpId="0"/>
      <p:bldP spid="15" grpId="0"/>
      <p:bldP spid="5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Picture 9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6" cstate="screen"/>
          <a:stretch>
            <a:fillRect/>
          </a:stretch>
        </p:blipFill>
        <p:spPr>
          <a:xfrm flipH="1">
            <a:off x="0" y="853593"/>
            <a:ext cx="7678355" cy="3175000"/>
          </a:xfrm>
          <a:prstGeom prst="rect">
            <a:avLst/>
          </a:prstGeom>
          <a:noFill/>
        </p:spPr>
      </p:pic>
      <p:sp>
        <p:nvSpPr>
          <p:cNvPr id="87" name="标题 47"/>
          <p:cNvSpPr txBox="1"/>
          <p:nvPr/>
        </p:nvSpPr>
        <p:spPr>
          <a:xfrm>
            <a:off x="930215" y="114673"/>
            <a:ext cx="18084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13800">
                <a:gradFill>
                  <a:gsLst>
                    <a:gs pos="0">
                      <a:schemeClr val="accent1">
                        <a:lumMod val="50000"/>
                      </a:schemeClr>
                    </a:gs>
                    <a:gs pos="100000">
                      <a:schemeClr val="accent1">
                        <a:lumMod val="75000"/>
                      </a:schemeClr>
                    </a:gs>
                  </a:gsLst>
                  <a:lin ang="2700000" scaled="0"/>
                </a:gradFill>
                <a:effectLst>
                  <a:outerShdw blurRad="76200" dist="63500" dir="5400000" algn="t" rotWithShape="0">
                    <a:schemeClr val="accent2">
                      <a:alpha val="20000"/>
                    </a:schemeClr>
                  </a:outerShdw>
                </a:effectLst>
                <a:latin typeface="三极春联字体简" panose="00000500000000000000" pitchFamily="2" charset="-122"/>
                <a:ea typeface="三极春联字体简" panose="00000500000000000000" pitchFamily="2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76200" dist="63500" dir="5400000" algn="t" rotWithShape="0">
                    <a:srgbClr val="7DB149">
                      <a:alpha val="20000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方正正大黑简体" panose="02000000000000000000" pitchFamily="2" charset="-122"/>
                <a:cs typeface="+mn-cs"/>
                <a:sym typeface="Arial" panose="020B0604020202020204" pitchFamily="34" charset="0"/>
              </a:rPr>
              <a:t>发展脉络</a:t>
            </a:r>
          </a:p>
        </p:txBody>
      </p:sp>
      <p:sp>
        <p:nvSpPr>
          <p:cNvPr id="59" name="任意多边形: 形状 58"/>
          <p:cNvSpPr/>
          <p:nvPr>
            <p:custDataLst>
              <p:tags r:id="rId2"/>
            </p:custDataLst>
          </p:nvPr>
        </p:nvSpPr>
        <p:spPr>
          <a:xfrm>
            <a:off x="105307" y="5828852"/>
            <a:ext cx="5038299" cy="1029149"/>
          </a:xfrm>
          <a:custGeom>
            <a:avLst/>
            <a:gdLst>
              <a:gd name="connsiteX0" fmla="*/ 2528383 w 5038299"/>
              <a:gd name="connsiteY0" fmla="*/ 432 h 1797433"/>
              <a:gd name="connsiteX1" fmla="*/ 5023626 w 5038299"/>
              <a:gd name="connsiteY1" fmla="*/ 1758883 h 1797433"/>
              <a:gd name="connsiteX2" fmla="*/ 5038299 w 5038299"/>
              <a:gd name="connsiteY2" fmla="*/ 1797433 h 1797433"/>
              <a:gd name="connsiteX3" fmla="*/ 0 w 5038299"/>
              <a:gd name="connsiteY3" fmla="*/ 1797433 h 1797433"/>
              <a:gd name="connsiteX4" fmla="*/ 24237 w 5038299"/>
              <a:gd name="connsiteY4" fmla="*/ 1777416 h 1797433"/>
              <a:gd name="connsiteX5" fmla="*/ 2528383 w 5038299"/>
              <a:gd name="connsiteY5" fmla="*/ 432 h 17974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038299" h="1797433">
                <a:moveTo>
                  <a:pt x="2528383" y="432"/>
                </a:moveTo>
                <a:cubicBezTo>
                  <a:pt x="3587335" y="24987"/>
                  <a:pt x="4716129" y="1088531"/>
                  <a:pt x="5023626" y="1758883"/>
                </a:cubicBezTo>
                <a:lnTo>
                  <a:pt x="5038299" y="1797433"/>
                </a:lnTo>
                <a:lnTo>
                  <a:pt x="0" y="1797433"/>
                </a:lnTo>
                <a:lnTo>
                  <a:pt x="24237" y="1777416"/>
                </a:lnTo>
                <a:cubicBezTo>
                  <a:pt x="492711" y="1343474"/>
                  <a:pt x="1306516" y="-27901"/>
                  <a:pt x="2528383" y="432"/>
                </a:cubicBezTo>
                <a:close/>
              </a:path>
            </a:pathLst>
          </a:custGeom>
          <a:blipFill>
            <a:blip r:embed="rId27" cstate="screen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l"/>
            <a:endParaRPr lang="zh-CN" altLang="en-US" sz="1600" dirty="0">
              <a:solidFill>
                <a:schemeClr val="bg1"/>
              </a:solidFill>
              <a:latin typeface="Arial" panose="020B0604020202020204" pitchFamily="34" charset="0"/>
              <a:ea typeface="方正正大黑简体" panose="02000000000000000000" pitchFamily="2" charset="-122"/>
              <a:sym typeface="Arial" panose="020B0604020202020204" pitchFamily="34" charset="0"/>
            </a:endParaRPr>
          </a:p>
        </p:txBody>
      </p:sp>
      <p:sp>
        <p:nvSpPr>
          <p:cNvPr id="60" name="任意多边形: 形状 59"/>
          <p:cNvSpPr/>
          <p:nvPr>
            <p:custDataLst>
              <p:tags r:id="rId3"/>
            </p:custDataLst>
          </p:nvPr>
        </p:nvSpPr>
        <p:spPr>
          <a:xfrm>
            <a:off x="2791357" y="4799703"/>
            <a:ext cx="6567975" cy="2058298"/>
          </a:xfrm>
          <a:custGeom>
            <a:avLst/>
            <a:gdLst>
              <a:gd name="connsiteX0" fmla="*/ 2528383 w 5038299"/>
              <a:gd name="connsiteY0" fmla="*/ 432 h 1797433"/>
              <a:gd name="connsiteX1" fmla="*/ 5023626 w 5038299"/>
              <a:gd name="connsiteY1" fmla="*/ 1758883 h 1797433"/>
              <a:gd name="connsiteX2" fmla="*/ 5038299 w 5038299"/>
              <a:gd name="connsiteY2" fmla="*/ 1797433 h 1797433"/>
              <a:gd name="connsiteX3" fmla="*/ 0 w 5038299"/>
              <a:gd name="connsiteY3" fmla="*/ 1797433 h 1797433"/>
              <a:gd name="connsiteX4" fmla="*/ 24237 w 5038299"/>
              <a:gd name="connsiteY4" fmla="*/ 1777416 h 1797433"/>
              <a:gd name="connsiteX5" fmla="*/ 2528383 w 5038299"/>
              <a:gd name="connsiteY5" fmla="*/ 432 h 17974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038299" h="1797433">
                <a:moveTo>
                  <a:pt x="2528383" y="432"/>
                </a:moveTo>
                <a:cubicBezTo>
                  <a:pt x="3587335" y="24987"/>
                  <a:pt x="4716129" y="1088531"/>
                  <a:pt x="5023626" y="1758883"/>
                </a:cubicBezTo>
                <a:lnTo>
                  <a:pt x="5038299" y="1797433"/>
                </a:lnTo>
                <a:lnTo>
                  <a:pt x="0" y="1797433"/>
                </a:lnTo>
                <a:lnTo>
                  <a:pt x="24237" y="1777416"/>
                </a:lnTo>
                <a:cubicBezTo>
                  <a:pt x="492711" y="1343474"/>
                  <a:pt x="1306516" y="-27901"/>
                  <a:pt x="2528383" y="432"/>
                </a:cubicBezTo>
                <a:close/>
              </a:path>
            </a:pathLst>
          </a:custGeom>
          <a:blipFill>
            <a:blip r:embed="rId28" cstate="screen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l"/>
            <a:endParaRPr lang="zh-CN" altLang="en-US" sz="1600" dirty="0">
              <a:solidFill>
                <a:schemeClr val="bg1"/>
              </a:solidFill>
              <a:latin typeface="Arial" panose="020B0604020202020204" pitchFamily="34" charset="0"/>
              <a:ea typeface="方正正大黑简体" panose="02000000000000000000" pitchFamily="2" charset="-122"/>
              <a:sym typeface="Arial" panose="020B0604020202020204" pitchFamily="34" charset="0"/>
            </a:endParaRPr>
          </a:p>
        </p:txBody>
      </p:sp>
      <p:sp>
        <p:nvSpPr>
          <p:cNvPr id="61" name="任意多边形: 形状 60"/>
          <p:cNvSpPr/>
          <p:nvPr>
            <p:custDataLst>
              <p:tags r:id="rId4"/>
            </p:custDataLst>
          </p:nvPr>
        </p:nvSpPr>
        <p:spPr>
          <a:xfrm>
            <a:off x="4244490" y="3429000"/>
            <a:ext cx="7947510" cy="3429001"/>
          </a:xfrm>
          <a:custGeom>
            <a:avLst/>
            <a:gdLst>
              <a:gd name="connsiteX0" fmla="*/ 5797826 w 7119969"/>
              <a:gd name="connsiteY0" fmla="*/ 882 h 3935285"/>
              <a:gd name="connsiteX1" fmla="*/ 7109171 w 7119969"/>
              <a:gd name="connsiteY1" fmla="*/ 680101 h 3935285"/>
              <a:gd name="connsiteX2" fmla="*/ 7119969 w 7119969"/>
              <a:gd name="connsiteY2" fmla="*/ 691099 h 3935285"/>
              <a:gd name="connsiteX3" fmla="*/ 7119969 w 7119969"/>
              <a:gd name="connsiteY3" fmla="*/ 3935285 h 3935285"/>
              <a:gd name="connsiteX4" fmla="*/ 0 w 7119969"/>
              <a:gd name="connsiteY4" fmla="*/ 3935285 h 3935285"/>
              <a:gd name="connsiteX5" fmla="*/ 120682 w 7119969"/>
              <a:gd name="connsiteY5" fmla="*/ 3928141 h 3935285"/>
              <a:gd name="connsiteX6" fmla="*/ 2052669 w 7119969"/>
              <a:gd name="connsiteY6" fmla="*/ 3439985 h 3935285"/>
              <a:gd name="connsiteX7" fmla="*/ 5697569 w 7119969"/>
              <a:gd name="connsiteY7" fmla="*/ 10985 h 3935285"/>
              <a:gd name="connsiteX8" fmla="*/ 5797826 w 7119969"/>
              <a:gd name="connsiteY8" fmla="*/ 882 h 3935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119969" h="3935285">
                <a:moveTo>
                  <a:pt x="5797826" y="882"/>
                </a:moveTo>
                <a:cubicBezTo>
                  <a:pt x="6234068" y="-18292"/>
                  <a:pt x="6692044" y="277085"/>
                  <a:pt x="7109171" y="680101"/>
                </a:cubicBezTo>
                <a:lnTo>
                  <a:pt x="7119969" y="691099"/>
                </a:lnTo>
                <a:lnTo>
                  <a:pt x="7119969" y="3935285"/>
                </a:lnTo>
                <a:lnTo>
                  <a:pt x="0" y="3935285"/>
                </a:lnTo>
                <a:lnTo>
                  <a:pt x="120682" y="3928141"/>
                </a:lnTo>
                <a:cubicBezTo>
                  <a:pt x="751978" y="3881839"/>
                  <a:pt x="1470586" y="3778652"/>
                  <a:pt x="2052669" y="3439985"/>
                </a:cubicBezTo>
                <a:cubicBezTo>
                  <a:pt x="3216836" y="2762652"/>
                  <a:pt x="4632886" y="180318"/>
                  <a:pt x="5697569" y="10985"/>
                </a:cubicBezTo>
                <a:cubicBezTo>
                  <a:pt x="5730840" y="5694"/>
                  <a:pt x="5764269" y="2357"/>
                  <a:pt x="5797826" y="882"/>
                </a:cubicBezTo>
                <a:close/>
              </a:path>
            </a:pathLst>
          </a:custGeom>
          <a:blipFill>
            <a:blip r:embed="rId29" cstate="screen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l"/>
            <a:endParaRPr lang="zh-CN" altLang="en-US" sz="1600" dirty="0">
              <a:solidFill>
                <a:schemeClr val="bg1"/>
              </a:solidFill>
              <a:latin typeface="Arial" panose="020B0604020202020204" pitchFamily="34" charset="0"/>
              <a:ea typeface="方正正大黑简体" panose="02000000000000000000" pitchFamily="2" charset="-122"/>
              <a:sym typeface="Arial" panose="020B0604020202020204" pitchFamily="34" charset="0"/>
            </a:endParaRPr>
          </a:p>
        </p:txBody>
      </p:sp>
      <p:cxnSp>
        <p:nvCxnSpPr>
          <p:cNvPr id="63" name="直接连接符 62"/>
          <p:cNvCxnSpPr/>
          <p:nvPr>
            <p:custDataLst>
              <p:tags r:id="rId5"/>
            </p:custDataLst>
          </p:nvPr>
        </p:nvCxnSpPr>
        <p:spPr>
          <a:xfrm flipH="1">
            <a:off x="580501" y="4325694"/>
            <a:ext cx="0" cy="1943664"/>
          </a:xfrm>
          <a:prstGeom prst="line">
            <a:avLst/>
          </a:prstGeom>
          <a:ln w="28575"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椭圆 63"/>
          <p:cNvSpPr/>
          <p:nvPr>
            <p:custDataLst>
              <p:tags r:id="rId6"/>
            </p:custDataLst>
          </p:nvPr>
        </p:nvSpPr>
        <p:spPr>
          <a:xfrm>
            <a:off x="516207" y="4224885"/>
            <a:ext cx="128588" cy="128588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sx="154000" sy="154000" algn="ctr" rotWithShape="0">
              <a:schemeClr val="accent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zh-CN" altLang="en-US" sz="1600" dirty="0">
              <a:solidFill>
                <a:schemeClr val="bg1"/>
              </a:solidFill>
              <a:latin typeface="Arial" panose="020B0604020202020204" pitchFamily="34" charset="0"/>
              <a:ea typeface="方正正大黑简体" panose="02000000000000000000" pitchFamily="2" charset="-122"/>
              <a:sym typeface="Arial" panose="020B0604020202020204" pitchFamily="34" charset="0"/>
            </a:endParaRPr>
          </a:p>
        </p:txBody>
      </p:sp>
      <p:sp>
        <p:nvSpPr>
          <p:cNvPr id="65" name="文本框 64"/>
          <p:cNvSpPr txBox="1"/>
          <p:nvPr>
            <p:custDataLst>
              <p:tags r:id="rId7"/>
            </p:custDataLst>
          </p:nvPr>
        </p:nvSpPr>
        <p:spPr>
          <a:xfrm>
            <a:off x="795196" y="4164509"/>
            <a:ext cx="817880" cy="307340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r>
              <a:rPr lang="en-US" altLang="zh-CN" sz="2000" dirty="0">
                <a:solidFill>
                  <a:schemeClr val="accent1"/>
                </a:solidFill>
                <a:latin typeface="Arial" panose="020B0604020202020204" pitchFamily="34" charset="0"/>
                <a:ea typeface="方正正大黑简体" panose="02000000000000000000" pitchFamily="2" charset="-122"/>
                <a:sym typeface="Arial" panose="020B0604020202020204" pitchFamily="34" charset="0"/>
              </a:rPr>
              <a:t>1990</a:t>
            </a:r>
            <a:r>
              <a:rPr lang="zh-CN" altLang="en-US" sz="2000" dirty="0">
                <a:solidFill>
                  <a:schemeClr val="accent1"/>
                </a:solidFill>
                <a:latin typeface="Arial" panose="020B0604020202020204" pitchFamily="34" charset="0"/>
                <a:ea typeface="方正正大黑简体" panose="02000000000000000000" pitchFamily="2" charset="-122"/>
                <a:sym typeface="Arial" panose="020B0604020202020204" pitchFamily="34" charset="0"/>
              </a:rPr>
              <a:t>年</a:t>
            </a:r>
          </a:p>
        </p:txBody>
      </p:sp>
      <p:sp>
        <p:nvSpPr>
          <p:cNvPr id="66" name="文本框 65"/>
          <p:cNvSpPr txBox="1"/>
          <p:nvPr>
            <p:custDataLst>
              <p:tags r:id="rId8"/>
            </p:custDataLst>
          </p:nvPr>
        </p:nvSpPr>
        <p:spPr>
          <a:xfrm>
            <a:off x="714233" y="4439942"/>
            <a:ext cx="1912068" cy="810260"/>
          </a:xfrm>
          <a:prstGeom prst="rect">
            <a:avLst/>
          </a:prstGeom>
          <a:noFill/>
          <a:effectLst/>
        </p:spPr>
        <p:txBody>
          <a:bodyPr wrap="square" lIns="91440" tIns="45720" rIns="91440" bIns="45720" rtlCol="0">
            <a:spAutoFit/>
          </a:bodyPr>
          <a:lstStyle>
            <a:defPPr>
              <a:defRPr lang="zh-CN"/>
            </a:defPPr>
            <a:lvl1pPr marR="0" lvl="0" indent="0" algn="just" fontAlgn="auto">
              <a:lnSpc>
                <a:spcPct val="130000"/>
              </a:lnSpc>
              <a:buClrTx/>
              <a:buSzTx/>
              <a:buFontTx/>
              <a:buNone/>
              <a:defRPr kumimoji="0" sz="1600" b="0" i="0" u="none" strike="noStrike" cap="none" normalizeH="0" baseline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n-ea"/>
                <a:cs typeface="OPPOSans R" panose="00020600040101010101" pitchFamily="18" charset="-122"/>
              </a:defRPr>
            </a:lvl1pPr>
          </a:lstStyle>
          <a:p>
            <a:r>
              <a:rPr lang="zh-CN" altLang="en-US" sz="12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《摆脱贫困》提出</a:t>
            </a:r>
            <a:r>
              <a:rPr lang="en-US" altLang="zh-CN" sz="12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"</a:t>
            </a:r>
            <a:r>
              <a:rPr lang="zh-CN" altLang="en-US" sz="12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大粮食</a:t>
            </a:r>
            <a:r>
              <a:rPr lang="en-US" altLang="zh-CN" sz="12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"</a:t>
            </a:r>
            <a:r>
              <a:rPr lang="zh-CN" altLang="en-US" sz="12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概念，突破</a:t>
            </a:r>
            <a:r>
              <a:rPr lang="en-US" altLang="zh-CN" sz="12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"</a:t>
            </a:r>
            <a:r>
              <a:rPr lang="zh-CN" altLang="en-US" sz="12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以粮为纲</a:t>
            </a:r>
            <a:r>
              <a:rPr lang="en-US" altLang="zh-CN" sz="12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"</a:t>
            </a:r>
            <a:r>
              <a:rPr lang="zh-CN" altLang="en-US" sz="12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局限</a:t>
            </a:r>
          </a:p>
        </p:txBody>
      </p:sp>
      <p:cxnSp>
        <p:nvCxnSpPr>
          <p:cNvPr id="68" name="直接连接符 67"/>
          <p:cNvCxnSpPr/>
          <p:nvPr>
            <p:custDataLst>
              <p:tags r:id="rId9"/>
            </p:custDataLst>
          </p:nvPr>
        </p:nvCxnSpPr>
        <p:spPr>
          <a:xfrm flipH="1">
            <a:off x="3189464" y="3478085"/>
            <a:ext cx="0" cy="2358089"/>
          </a:xfrm>
          <a:prstGeom prst="line">
            <a:avLst/>
          </a:prstGeom>
          <a:ln w="28575"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椭圆 68"/>
          <p:cNvSpPr/>
          <p:nvPr>
            <p:custDataLst>
              <p:tags r:id="rId10"/>
            </p:custDataLst>
          </p:nvPr>
        </p:nvSpPr>
        <p:spPr>
          <a:xfrm>
            <a:off x="3125170" y="3377276"/>
            <a:ext cx="128588" cy="128588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sx="154000" sy="154000" algn="ctr" rotWithShape="0">
              <a:schemeClr val="accent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zh-CN" altLang="en-US" sz="1600" dirty="0">
              <a:solidFill>
                <a:schemeClr val="bg1"/>
              </a:solidFill>
              <a:latin typeface="Arial" panose="020B0604020202020204" pitchFamily="34" charset="0"/>
              <a:ea typeface="方正正大黑简体" panose="02000000000000000000" pitchFamily="2" charset="-122"/>
              <a:sym typeface="Arial" panose="020B0604020202020204" pitchFamily="34" charset="0"/>
            </a:endParaRPr>
          </a:p>
        </p:txBody>
      </p:sp>
      <p:sp>
        <p:nvSpPr>
          <p:cNvPr id="70" name="文本框 69"/>
          <p:cNvSpPr txBox="1"/>
          <p:nvPr>
            <p:custDataLst>
              <p:tags r:id="rId11"/>
            </p:custDataLst>
          </p:nvPr>
        </p:nvSpPr>
        <p:spPr>
          <a:xfrm>
            <a:off x="3404159" y="3316900"/>
            <a:ext cx="817880" cy="307340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r>
              <a:rPr lang="en-US" altLang="zh-CN" sz="2000" dirty="0">
                <a:solidFill>
                  <a:schemeClr val="accent1"/>
                </a:solidFill>
                <a:latin typeface="Arial" panose="020B0604020202020204" pitchFamily="34" charset="0"/>
                <a:ea typeface="方正正大黑简体" panose="02000000000000000000" pitchFamily="2" charset="-122"/>
                <a:sym typeface="Arial" panose="020B0604020202020204" pitchFamily="34" charset="0"/>
              </a:rPr>
              <a:t>2015</a:t>
            </a:r>
            <a:r>
              <a:rPr lang="zh-CN" altLang="en-US" sz="2000" dirty="0">
                <a:solidFill>
                  <a:schemeClr val="accent1"/>
                </a:solidFill>
                <a:latin typeface="Arial" panose="020B0604020202020204" pitchFamily="34" charset="0"/>
                <a:ea typeface="方正正大黑简体" panose="02000000000000000000" pitchFamily="2" charset="-122"/>
                <a:sym typeface="Arial" panose="020B0604020202020204" pitchFamily="34" charset="0"/>
              </a:rPr>
              <a:t>年</a:t>
            </a:r>
          </a:p>
        </p:txBody>
      </p:sp>
      <p:sp>
        <p:nvSpPr>
          <p:cNvPr id="71" name="文本框 70"/>
          <p:cNvSpPr txBox="1"/>
          <p:nvPr>
            <p:custDataLst>
              <p:tags r:id="rId12"/>
            </p:custDataLst>
          </p:nvPr>
        </p:nvSpPr>
        <p:spPr>
          <a:xfrm>
            <a:off x="3323197" y="3592333"/>
            <a:ext cx="1628174" cy="1050290"/>
          </a:xfrm>
          <a:prstGeom prst="rect">
            <a:avLst/>
          </a:prstGeom>
          <a:noFill/>
          <a:effectLst/>
        </p:spPr>
        <p:txBody>
          <a:bodyPr wrap="square" lIns="91440" tIns="45720" rIns="91440" bIns="45720" rtlCol="0">
            <a:spAutoFit/>
          </a:bodyPr>
          <a:lstStyle>
            <a:defPPr>
              <a:defRPr lang="zh-CN"/>
            </a:defPPr>
            <a:lvl1pPr marR="0" lvl="0" indent="0" algn="just" fontAlgn="auto">
              <a:lnSpc>
                <a:spcPct val="130000"/>
              </a:lnSpc>
              <a:buClrTx/>
              <a:buSzTx/>
              <a:buFontTx/>
              <a:buNone/>
              <a:defRPr kumimoji="0" sz="1200" b="0" i="0" u="none" strike="noStrike" cap="none" normalizeH="0" baseline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n-ea"/>
                <a:cs typeface="OPPOSans R" panose="00020600040101010101" pitchFamily="18" charset="-122"/>
              </a:defRPr>
            </a:lvl1pPr>
          </a:lstStyle>
          <a:p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中央农工会议首次正式提出</a:t>
            </a: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"</a:t>
            </a:r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大农业、大食物观</a:t>
            </a: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"</a:t>
            </a:r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，推动农业供给侧结构改革</a:t>
            </a:r>
          </a:p>
        </p:txBody>
      </p:sp>
      <p:cxnSp>
        <p:nvCxnSpPr>
          <p:cNvPr id="73" name="直接连接符 72"/>
          <p:cNvCxnSpPr/>
          <p:nvPr>
            <p:custDataLst>
              <p:tags r:id="rId13"/>
            </p:custDataLst>
          </p:nvPr>
        </p:nvCxnSpPr>
        <p:spPr>
          <a:xfrm flipH="1">
            <a:off x="5556611" y="2841802"/>
            <a:ext cx="0" cy="1866509"/>
          </a:xfrm>
          <a:prstGeom prst="line">
            <a:avLst/>
          </a:prstGeom>
          <a:ln w="28575"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椭圆 73"/>
          <p:cNvSpPr/>
          <p:nvPr>
            <p:custDataLst>
              <p:tags r:id="rId14"/>
            </p:custDataLst>
          </p:nvPr>
        </p:nvSpPr>
        <p:spPr>
          <a:xfrm>
            <a:off x="5492317" y="2740993"/>
            <a:ext cx="128588" cy="128588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sx="154000" sy="154000" algn="ctr" rotWithShape="0">
              <a:schemeClr val="accent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zh-CN" altLang="en-US" sz="1600" dirty="0">
              <a:solidFill>
                <a:schemeClr val="bg1"/>
              </a:solidFill>
              <a:latin typeface="Arial" panose="020B0604020202020204" pitchFamily="34" charset="0"/>
              <a:ea typeface="方正正大黑简体" panose="02000000000000000000" pitchFamily="2" charset="-122"/>
              <a:sym typeface="Arial" panose="020B0604020202020204" pitchFamily="34" charset="0"/>
            </a:endParaRPr>
          </a:p>
        </p:txBody>
      </p:sp>
      <p:sp>
        <p:nvSpPr>
          <p:cNvPr id="75" name="文本框 74"/>
          <p:cNvSpPr txBox="1"/>
          <p:nvPr>
            <p:custDataLst>
              <p:tags r:id="rId15"/>
            </p:custDataLst>
          </p:nvPr>
        </p:nvSpPr>
        <p:spPr>
          <a:xfrm>
            <a:off x="5771306" y="2680617"/>
            <a:ext cx="817880" cy="307340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r>
              <a:rPr lang="en-US" altLang="zh-CN" sz="2000" dirty="0">
                <a:solidFill>
                  <a:schemeClr val="accent1"/>
                </a:solidFill>
                <a:latin typeface="Arial" panose="020B0604020202020204" pitchFamily="34" charset="0"/>
                <a:ea typeface="方正正大黑简体" panose="02000000000000000000" pitchFamily="2" charset="-122"/>
                <a:sym typeface="Arial" panose="020B0604020202020204" pitchFamily="34" charset="0"/>
              </a:rPr>
              <a:t>2016</a:t>
            </a:r>
            <a:r>
              <a:rPr lang="zh-CN" altLang="en-US" sz="2000" dirty="0">
                <a:solidFill>
                  <a:schemeClr val="accent1"/>
                </a:solidFill>
                <a:latin typeface="Arial" panose="020B0604020202020204" pitchFamily="34" charset="0"/>
                <a:ea typeface="方正正大黑简体" panose="02000000000000000000" pitchFamily="2" charset="-122"/>
                <a:sym typeface="Arial" panose="020B0604020202020204" pitchFamily="34" charset="0"/>
              </a:rPr>
              <a:t>年</a:t>
            </a:r>
          </a:p>
        </p:txBody>
      </p:sp>
      <p:sp>
        <p:nvSpPr>
          <p:cNvPr id="76" name="文本框 75"/>
          <p:cNvSpPr txBox="1"/>
          <p:nvPr>
            <p:custDataLst>
              <p:tags r:id="rId16"/>
            </p:custDataLst>
          </p:nvPr>
        </p:nvSpPr>
        <p:spPr>
          <a:xfrm>
            <a:off x="5690343" y="2956050"/>
            <a:ext cx="1829033" cy="570865"/>
          </a:xfrm>
          <a:prstGeom prst="rect">
            <a:avLst/>
          </a:prstGeom>
          <a:noFill/>
          <a:effectLst/>
        </p:spPr>
        <p:txBody>
          <a:bodyPr wrap="square" lIns="91440" tIns="45720" rIns="91440" bIns="45720" rtlCol="0">
            <a:spAutoFit/>
          </a:bodyPr>
          <a:lstStyle>
            <a:defPPr>
              <a:defRPr lang="zh-CN"/>
            </a:defPPr>
            <a:lvl1pPr marR="0" lvl="0" indent="0" algn="just" fontAlgn="auto">
              <a:lnSpc>
                <a:spcPct val="130000"/>
              </a:lnSpc>
              <a:buClrTx/>
              <a:buSzTx/>
              <a:buFontTx/>
              <a:buNone/>
              <a:defRPr kumimoji="0" sz="1200" b="0" i="0" u="none" strike="noStrike" cap="none" normalizeH="0" baseline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n-ea"/>
                <a:cs typeface="OPPOSans R" panose="00020600040101010101" pitchFamily="18" charset="-122"/>
              </a:defRPr>
            </a:lvl1pPr>
          </a:lstStyle>
          <a:p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中央一号文件强调</a:t>
            </a: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"</a:t>
            </a:r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全方位多途径开发食物资源</a:t>
            </a: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"</a:t>
            </a:r>
          </a:p>
        </p:txBody>
      </p:sp>
      <p:cxnSp>
        <p:nvCxnSpPr>
          <p:cNvPr id="78" name="直接连接符 77"/>
          <p:cNvCxnSpPr/>
          <p:nvPr>
            <p:custDataLst>
              <p:tags r:id="rId17"/>
            </p:custDataLst>
          </p:nvPr>
        </p:nvCxnSpPr>
        <p:spPr>
          <a:xfrm flipH="1">
            <a:off x="7747943" y="2210948"/>
            <a:ext cx="0" cy="2557230"/>
          </a:xfrm>
          <a:prstGeom prst="line">
            <a:avLst/>
          </a:prstGeom>
          <a:ln w="28575"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椭圆 78"/>
          <p:cNvSpPr/>
          <p:nvPr>
            <p:custDataLst>
              <p:tags r:id="rId18"/>
            </p:custDataLst>
          </p:nvPr>
        </p:nvSpPr>
        <p:spPr>
          <a:xfrm>
            <a:off x="7683649" y="2110139"/>
            <a:ext cx="128588" cy="128588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sx="154000" sy="154000" algn="ctr" rotWithShape="0">
              <a:schemeClr val="accent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zh-CN" altLang="en-US" sz="1600" dirty="0">
              <a:solidFill>
                <a:schemeClr val="bg1"/>
              </a:solidFill>
              <a:latin typeface="Arial" panose="020B0604020202020204" pitchFamily="34" charset="0"/>
              <a:ea typeface="方正正大黑简体" panose="02000000000000000000" pitchFamily="2" charset="-122"/>
              <a:sym typeface="Arial" panose="020B0604020202020204" pitchFamily="34" charset="0"/>
            </a:endParaRPr>
          </a:p>
        </p:txBody>
      </p:sp>
      <p:sp>
        <p:nvSpPr>
          <p:cNvPr id="80" name="文本框 79"/>
          <p:cNvSpPr txBox="1"/>
          <p:nvPr>
            <p:custDataLst>
              <p:tags r:id="rId19"/>
            </p:custDataLst>
          </p:nvPr>
        </p:nvSpPr>
        <p:spPr>
          <a:xfrm>
            <a:off x="7962638" y="2049763"/>
            <a:ext cx="817880" cy="307340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r>
              <a:rPr lang="en-US" altLang="zh-CN" sz="2000" dirty="0">
                <a:solidFill>
                  <a:schemeClr val="accent1"/>
                </a:solidFill>
                <a:latin typeface="Arial" panose="020B0604020202020204" pitchFamily="34" charset="0"/>
                <a:ea typeface="方正正大黑简体" panose="02000000000000000000" pitchFamily="2" charset="-122"/>
                <a:sym typeface="Arial" panose="020B0604020202020204" pitchFamily="34" charset="0"/>
              </a:rPr>
              <a:t>2017</a:t>
            </a:r>
            <a:r>
              <a:rPr lang="zh-CN" altLang="en-US" sz="2000" dirty="0">
                <a:solidFill>
                  <a:schemeClr val="accent1"/>
                </a:solidFill>
                <a:latin typeface="Arial" panose="020B0604020202020204" pitchFamily="34" charset="0"/>
                <a:ea typeface="方正正大黑简体" panose="02000000000000000000" pitchFamily="2" charset="-122"/>
                <a:sym typeface="Arial" panose="020B0604020202020204" pitchFamily="34" charset="0"/>
              </a:rPr>
              <a:t>年</a:t>
            </a:r>
          </a:p>
        </p:txBody>
      </p:sp>
      <p:sp>
        <p:nvSpPr>
          <p:cNvPr id="81" name="文本框 80"/>
          <p:cNvSpPr txBox="1"/>
          <p:nvPr>
            <p:custDataLst>
              <p:tags r:id="rId20"/>
            </p:custDataLst>
          </p:nvPr>
        </p:nvSpPr>
        <p:spPr>
          <a:xfrm>
            <a:off x="7881675" y="2325196"/>
            <a:ext cx="1884567" cy="570865"/>
          </a:xfrm>
          <a:prstGeom prst="rect">
            <a:avLst/>
          </a:prstGeom>
          <a:noFill/>
          <a:effectLst/>
        </p:spPr>
        <p:txBody>
          <a:bodyPr wrap="square" lIns="91440" tIns="45720" rIns="91440" bIns="45720" rtlCol="0">
            <a:spAutoFit/>
          </a:bodyPr>
          <a:lstStyle>
            <a:defPPr>
              <a:defRPr lang="zh-CN"/>
            </a:defPPr>
            <a:lvl1pPr marR="0" lvl="0" indent="0" algn="just" fontAlgn="auto">
              <a:lnSpc>
                <a:spcPct val="130000"/>
              </a:lnSpc>
              <a:buClrTx/>
              <a:buSzTx/>
              <a:buFontTx/>
              <a:buNone/>
              <a:defRPr kumimoji="0" sz="1200" b="0" i="0" u="none" strike="noStrike" cap="none" normalizeH="0" baseline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n-ea"/>
                <a:cs typeface="OPPOSans R" panose="00020600040101010101" pitchFamily="18" charset="-122"/>
              </a:defRPr>
            </a:lvl1pPr>
          </a:lstStyle>
          <a:p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明确</a:t>
            </a: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"</a:t>
            </a:r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向山水林田湖草要食物</a:t>
            </a: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"</a:t>
            </a:r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的资源拓展方向</a:t>
            </a:r>
          </a:p>
        </p:txBody>
      </p:sp>
      <p:sp>
        <p:nvSpPr>
          <p:cNvPr id="26" name="矩形 25"/>
          <p:cNvSpPr/>
          <p:nvPr/>
        </p:nvSpPr>
        <p:spPr>
          <a:xfrm>
            <a:off x="795020" y="3568065"/>
            <a:ext cx="1407160" cy="46037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zh-CN" altLang="en-US" sz="2400" b="1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理论奠基</a:t>
            </a:r>
          </a:p>
        </p:txBody>
      </p:sp>
      <p:sp>
        <p:nvSpPr>
          <p:cNvPr id="27" name="矩形 26"/>
          <p:cNvSpPr/>
          <p:nvPr/>
        </p:nvSpPr>
        <p:spPr>
          <a:xfrm>
            <a:off x="4441825" y="1598295"/>
            <a:ext cx="1816100" cy="58356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zh-CN" altLang="en-US" sz="3200" b="1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政策演进</a:t>
            </a:r>
          </a:p>
        </p:txBody>
      </p:sp>
      <p:sp>
        <p:nvSpPr>
          <p:cNvPr id="28" name="矩形 27"/>
          <p:cNvSpPr/>
          <p:nvPr/>
        </p:nvSpPr>
        <p:spPr>
          <a:xfrm>
            <a:off x="10122535" y="1316990"/>
            <a:ext cx="1407160" cy="46037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zh-CN" altLang="en-US" sz="2400" b="1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战略定型</a:t>
            </a:r>
          </a:p>
        </p:txBody>
      </p:sp>
      <p:cxnSp>
        <p:nvCxnSpPr>
          <p:cNvPr id="29" name="直接连接符 28"/>
          <p:cNvCxnSpPr/>
          <p:nvPr>
            <p:custDataLst>
              <p:tags r:id="rId21"/>
            </p:custDataLst>
          </p:nvPr>
        </p:nvCxnSpPr>
        <p:spPr>
          <a:xfrm flipH="1">
            <a:off x="10122261" y="1964867"/>
            <a:ext cx="0" cy="1866509"/>
          </a:xfrm>
          <a:prstGeom prst="line">
            <a:avLst/>
          </a:prstGeom>
          <a:ln w="28575"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椭圆 29"/>
          <p:cNvSpPr/>
          <p:nvPr>
            <p:custDataLst>
              <p:tags r:id="rId22"/>
            </p:custDataLst>
          </p:nvPr>
        </p:nvSpPr>
        <p:spPr>
          <a:xfrm>
            <a:off x="10057967" y="1864058"/>
            <a:ext cx="128588" cy="128588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sx="154000" sy="154000" algn="ctr" rotWithShape="0">
              <a:schemeClr val="accent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zh-CN" altLang="en-US" sz="1600" dirty="0">
              <a:solidFill>
                <a:schemeClr val="bg1"/>
              </a:solidFill>
              <a:latin typeface="Arial" panose="020B0604020202020204" pitchFamily="34" charset="0"/>
              <a:ea typeface="方正正大黑简体" panose="02000000000000000000" pitchFamily="2" charset="-122"/>
              <a:sym typeface="Arial" panose="020B0604020202020204" pitchFamily="34" charset="0"/>
            </a:endParaRPr>
          </a:p>
        </p:txBody>
      </p:sp>
      <p:sp>
        <p:nvSpPr>
          <p:cNvPr id="31" name="文本框 30"/>
          <p:cNvSpPr txBox="1"/>
          <p:nvPr>
            <p:custDataLst>
              <p:tags r:id="rId23"/>
            </p:custDataLst>
          </p:nvPr>
        </p:nvSpPr>
        <p:spPr>
          <a:xfrm>
            <a:off x="10336956" y="1803682"/>
            <a:ext cx="817880" cy="307340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r>
              <a:rPr lang="en-US" altLang="zh-CN" sz="2000" dirty="0">
                <a:solidFill>
                  <a:schemeClr val="accent1"/>
                </a:solidFill>
                <a:latin typeface="Arial" panose="020B0604020202020204" pitchFamily="34" charset="0"/>
                <a:ea typeface="方正正大黑简体" panose="02000000000000000000" pitchFamily="2" charset="-122"/>
                <a:sym typeface="Arial" panose="020B0604020202020204" pitchFamily="34" charset="0"/>
              </a:rPr>
              <a:t>2022</a:t>
            </a:r>
            <a:r>
              <a:rPr lang="zh-CN" altLang="en-US" sz="2000" dirty="0">
                <a:solidFill>
                  <a:schemeClr val="accent1"/>
                </a:solidFill>
                <a:latin typeface="Arial" panose="020B0604020202020204" pitchFamily="34" charset="0"/>
                <a:ea typeface="方正正大黑简体" panose="02000000000000000000" pitchFamily="2" charset="-122"/>
                <a:sym typeface="Arial" panose="020B0604020202020204" pitchFamily="34" charset="0"/>
              </a:rPr>
              <a:t>年</a:t>
            </a:r>
          </a:p>
        </p:txBody>
      </p:sp>
      <p:sp>
        <p:nvSpPr>
          <p:cNvPr id="32" name="文本框 31"/>
          <p:cNvSpPr txBox="1"/>
          <p:nvPr>
            <p:custDataLst>
              <p:tags r:id="rId24"/>
            </p:custDataLst>
          </p:nvPr>
        </p:nvSpPr>
        <p:spPr>
          <a:xfrm>
            <a:off x="10255993" y="2079115"/>
            <a:ext cx="1829033" cy="1050290"/>
          </a:xfrm>
          <a:prstGeom prst="rect">
            <a:avLst/>
          </a:prstGeom>
          <a:noFill/>
          <a:effectLst/>
        </p:spPr>
        <p:txBody>
          <a:bodyPr wrap="square" lIns="91440" tIns="45720" rIns="91440" bIns="45720" rtlCol="0">
            <a:spAutoFit/>
          </a:bodyPr>
          <a:lstStyle>
            <a:defPPr>
              <a:defRPr lang="zh-CN"/>
            </a:defPPr>
            <a:lvl1pPr marR="0" lvl="0" indent="0" algn="just" fontAlgn="auto">
              <a:lnSpc>
                <a:spcPct val="130000"/>
              </a:lnSpc>
              <a:buClrTx/>
              <a:buSzTx/>
              <a:buFontTx/>
              <a:buNone/>
              <a:defRPr kumimoji="0" sz="1200" b="0" i="0" u="none" strike="noStrike" cap="none" normalizeH="0" baseline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n-ea"/>
                <a:cs typeface="OPPOSans R" panose="00020600040101010101" pitchFamily="18" charset="-122"/>
              </a:defRPr>
            </a:lvl1pPr>
          </a:lstStyle>
          <a:p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党的二十大确立</a:t>
            </a: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"</a:t>
            </a:r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大食物观</a:t>
            </a: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"</a:t>
            </a:r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国家战略</a:t>
            </a:r>
          </a:p>
          <a:p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强调</a:t>
            </a: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"</a:t>
            </a:r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多元化供给体系</a:t>
            </a: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"</a:t>
            </a:r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与</a:t>
            </a: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"</a:t>
            </a:r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营养安全</a:t>
            </a: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"</a:t>
            </a:r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双目标</a:t>
            </a:r>
          </a:p>
        </p:txBody>
      </p:sp>
      <p:sp>
        <p:nvSpPr>
          <p:cNvPr id="34" name="文本框 33"/>
          <p:cNvSpPr txBox="1"/>
          <p:nvPr/>
        </p:nvSpPr>
        <p:spPr>
          <a:xfrm>
            <a:off x="2566476" y="853432"/>
            <a:ext cx="90220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13800">
                <a:gradFill>
                  <a:gsLst>
                    <a:gs pos="0">
                      <a:schemeClr val="accent1">
                        <a:lumMod val="50000"/>
                      </a:schemeClr>
                    </a:gs>
                    <a:gs pos="100000">
                      <a:schemeClr val="accent1">
                        <a:lumMod val="75000"/>
                      </a:schemeClr>
                    </a:gs>
                  </a:gsLst>
                  <a:lin ang="2700000" scaled="0"/>
                </a:gradFill>
                <a:effectLst>
                  <a:outerShdw blurRad="76200" dist="63500" dir="5400000" algn="t" rotWithShape="0">
                    <a:schemeClr val="accent2">
                      <a:alpha val="20000"/>
                    </a:schemeClr>
                  </a:outerShdw>
                </a:effectLst>
                <a:latin typeface="三极春联字体简" panose="00000500000000000000" pitchFamily="2" charset="-122"/>
                <a:ea typeface="三极春联字体简" panose="00000500000000000000" pitchFamily="2" charset="-122"/>
              </a:defRPr>
            </a:lvl1pPr>
          </a:lstStyle>
          <a:p>
            <a:pPr algn="l"/>
            <a:r>
              <a:rPr lang="zh-CN" altLang="en-US" sz="2400" dirty="0">
                <a:solidFill>
                  <a:schemeClr val="accent1"/>
                </a:solidFill>
                <a:latin typeface="Arial" panose="020B0604020202020204" pitchFamily="34" charset="0"/>
                <a:ea typeface="方正正大黑简体" panose="02000000000000000000" pitchFamily="2" charset="-122"/>
                <a:sym typeface="Arial" panose="020B0604020202020204" pitchFamily="34" charset="0"/>
              </a:rPr>
              <a:t>大食物观是在党领导中国人民的农业生产实践中产生和发展起来的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60" grpId="0" animBg="1"/>
      <p:bldP spid="61" grpId="0" animBg="1"/>
      <p:bldP spid="64" grpId="0" bldLvl="0" animBg="1"/>
      <p:bldP spid="65" grpId="0"/>
      <p:bldP spid="66" grpId="0" bldLvl="0" animBg="1"/>
      <p:bldP spid="69" grpId="0" bldLvl="0" animBg="1"/>
      <p:bldP spid="70" grpId="0"/>
      <p:bldP spid="71" grpId="0" bldLvl="0" animBg="1"/>
      <p:bldP spid="74" grpId="0" bldLvl="0" animBg="1"/>
      <p:bldP spid="75" grpId="0"/>
      <p:bldP spid="76" grpId="0" bldLvl="0" animBg="1"/>
      <p:bldP spid="79" grpId="0" bldLvl="0" animBg="1"/>
      <p:bldP spid="80" grpId="0"/>
      <p:bldP spid="81" grpId="0" bldLvl="0" animBg="1"/>
      <p:bldP spid="30" grpId="0" bldLvl="0" animBg="1"/>
      <p:bldP spid="31" grpId="0"/>
      <p:bldP spid="32" grpId="0" bldLvl="0" animBg="1"/>
      <p:bldP spid="3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框 25" hidden="1"/>
          <p:cNvSpPr txBox="1"/>
          <p:nvPr/>
        </p:nvSpPr>
        <p:spPr>
          <a:xfrm>
            <a:off x="3311862" y="773237"/>
            <a:ext cx="608371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1500" b="0" i="0" u="none" strike="noStrike" kern="1200" cap="none" spc="0" normalizeH="0" baseline="0" noProof="0" dirty="0">
                <a:ln>
                  <a:noFill/>
                </a:ln>
                <a:solidFill>
                  <a:srgbClr val="4A9D21"/>
                </a:solidFill>
                <a:effectLst/>
                <a:uLnTx/>
                <a:uFillTx/>
                <a:latin typeface="Arial" panose="020B0604020202020204" pitchFamily="34" charset="0"/>
                <a:ea typeface="方正正大黑简体" panose="02000000000000000000" pitchFamily="2" charset="-122"/>
                <a:cs typeface="+mn-cs"/>
                <a:sym typeface="Arial" panose="020B0604020202020204" pitchFamily="34" charset="0"/>
              </a:rPr>
              <a:t>粮安天下</a:t>
            </a:r>
          </a:p>
        </p:txBody>
      </p:sp>
      <p:sp>
        <p:nvSpPr>
          <p:cNvPr id="27" name="文本框 26" hidden="1"/>
          <p:cNvSpPr txBox="1"/>
          <p:nvPr/>
        </p:nvSpPr>
        <p:spPr>
          <a:xfrm>
            <a:off x="2002571" y="3002258"/>
            <a:ext cx="81868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75BD42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共建</a:t>
            </a: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75BD42"/>
                </a:solidFill>
                <a:effectLst/>
                <a:uLnTx/>
                <a:uFillTx/>
                <a:latin typeface="Arial" panose="020B0604020202020204" pitchFamily="34" charset="0"/>
                <a:ea typeface="三极行楷简体-粗" panose="00000500000000000000" pitchFamily="2" charset="-122"/>
                <a:cs typeface="+mn-cs"/>
                <a:sym typeface="Arial" panose="020B0604020202020204" pitchFamily="34" charset="0"/>
              </a:rPr>
              <a:t>更好生活</a:t>
            </a: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75BD42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，共创</a:t>
            </a: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75BD42"/>
                </a:solidFill>
                <a:effectLst/>
                <a:uLnTx/>
                <a:uFillTx/>
                <a:latin typeface="Arial" panose="020B0604020202020204" pitchFamily="34" charset="0"/>
                <a:ea typeface="三极行楷简体-粗" panose="00000500000000000000" pitchFamily="2" charset="-122"/>
                <a:cs typeface="+mn-cs"/>
                <a:sym typeface="Arial" panose="020B0604020202020204" pitchFamily="34" charset="0"/>
              </a:rPr>
              <a:t>美好未来</a:t>
            </a:r>
          </a:p>
        </p:txBody>
      </p:sp>
      <p:sp>
        <p:nvSpPr>
          <p:cNvPr id="72" name="任意多边形: 形状 71"/>
          <p:cNvSpPr/>
          <p:nvPr/>
        </p:nvSpPr>
        <p:spPr>
          <a:xfrm>
            <a:off x="-5680" y="1071360"/>
            <a:ext cx="3812468" cy="3104303"/>
          </a:xfrm>
          <a:custGeom>
            <a:avLst/>
            <a:gdLst>
              <a:gd name="connsiteX0" fmla="*/ 0 w 2355534"/>
              <a:gd name="connsiteY0" fmla="*/ 0 h 1917994"/>
              <a:gd name="connsiteX1" fmla="*/ 21430 w 2355534"/>
              <a:gd name="connsiteY1" fmla="*/ 8394 h 1917994"/>
              <a:gd name="connsiteX2" fmla="*/ 744038 w 2355534"/>
              <a:gd name="connsiteY2" fmla="*/ 622868 h 1917994"/>
              <a:gd name="connsiteX3" fmla="*/ 2355534 w 2355534"/>
              <a:gd name="connsiteY3" fmla="*/ 845235 h 1917994"/>
              <a:gd name="connsiteX4" fmla="*/ 285749 w 2355534"/>
              <a:gd name="connsiteY4" fmla="*/ 885661 h 1917994"/>
              <a:gd name="connsiteX5" fmla="*/ 485774 w 2355534"/>
              <a:gd name="connsiteY5" fmla="*/ 1423823 h 1917994"/>
              <a:gd name="connsiteX6" fmla="*/ 571499 w 2355534"/>
              <a:gd name="connsiteY6" fmla="*/ 1766724 h 1917994"/>
              <a:gd name="connsiteX7" fmla="*/ 16022 w 2355534"/>
              <a:gd name="connsiteY7" fmla="*/ 1917994 h 1917994"/>
              <a:gd name="connsiteX8" fmla="*/ 0 w 2355534"/>
              <a:gd name="connsiteY8" fmla="*/ 1917396 h 1917994"/>
              <a:gd name="connsiteX9" fmla="*/ 0 w 2355534"/>
              <a:gd name="connsiteY9" fmla="*/ 0 h 1917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355534" h="1917992">
                <a:moveTo>
                  <a:pt x="0" y="0"/>
                </a:moveTo>
                <a:lnTo>
                  <a:pt x="21430" y="8394"/>
                </a:lnTo>
                <a:cubicBezTo>
                  <a:pt x="182016" y="93003"/>
                  <a:pt x="367737" y="452034"/>
                  <a:pt x="744038" y="622868"/>
                </a:cubicBezTo>
                <a:cubicBezTo>
                  <a:pt x="1189564" y="825129"/>
                  <a:pt x="2094675" y="935661"/>
                  <a:pt x="2355534" y="845235"/>
                </a:cubicBezTo>
                <a:cubicBezTo>
                  <a:pt x="1733949" y="1064838"/>
                  <a:pt x="597376" y="789230"/>
                  <a:pt x="285749" y="885661"/>
                </a:cubicBezTo>
                <a:cubicBezTo>
                  <a:pt x="-25878" y="982092"/>
                  <a:pt x="261937" y="1315080"/>
                  <a:pt x="485774" y="1423823"/>
                </a:cubicBezTo>
                <a:cubicBezTo>
                  <a:pt x="709611" y="1532566"/>
                  <a:pt x="696911" y="1699255"/>
                  <a:pt x="571499" y="1766724"/>
                </a:cubicBezTo>
                <a:cubicBezTo>
                  <a:pt x="493117" y="1808892"/>
                  <a:pt x="230249" y="1914932"/>
                  <a:pt x="16022" y="1917994"/>
                </a:cubicBezTo>
                <a:lnTo>
                  <a:pt x="0" y="191739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7DB149">
                  <a:lumMod val="60000"/>
                  <a:lumOff val="40000"/>
                </a:srgbClr>
              </a:gs>
              <a:gs pos="100000">
                <a:srgbClr val="AED17F">
                  <a:lumMod val="60000"/>
                  <a:lumOff val="40000"/>
                </a:srgbClr>
              </a:gs>
              <a:gs pos="56000">
                <a:srgbClr val="AED17F">
                  <a:lumMod val="30000"/>
                  <a:lumOff val="70000"/>
                  <a:alpha val="0"/>
                </a:srgbClr>
              </a:gs>
            </a:gsLst>
            <a:lin ang="5400000" scaled="1"/>
          </a:gradFill>
          <a:ln w="1905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方正正大黑简体" panose="02000000000000000000" pitchFamily="2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73" name="任意多边形: 形状 72"/>
          <p:cNvSpPr/>
          <p:nvPr/>
        </p:nvSpPr>
        <p:spPr>
          <a:xfrm flipH="1">
            <a:off x="8427059" y="1071360"/>
            <a:ext cx="3812468" cy="3104303"/>
          </a:xfrm>
          <a:custGeom>
            <a:avLst/>
            <a:gdLst>
              <a:gd name="connsiteX0" fmla="*/ 0 w 2355534"/>
              <a:gd name="connsiteY0" fmla="*/ 0 h 1917994"/>
              <a:gd name="connsiteX1" fmla="*/ 21430 w 2355534"/>
              <a:gd name="connsiteY1" fmla="*/ 8394 h 1917994"/>
              <a:gd name="connsiteX2" fmla="*/ 744038 w 2355534"/>
              <a:gd name="connsiteY2" fmla="*/ 622868 h 1917994"/>
              <a:gd name="connsiteX3" fmla="*/ 2355534 w 2355534"/>
              <a:gd name="connsiteY3" fmla="*/ 845235 h 1917994"/>
              <a:gd name="connsiteX4" fmla="*/ 285749 w 2355534"/>
              <a:gd name="connsiteY4" fmla="*/ 885661 h 1917994"/>
              <a:gd name="connsiteX5" fmla="*/ 485774 w 2355534"/>
              <a:gd name="connsiteY5" fmla="*/ 1423823 h 1917994"/>
              <a:gd name="connsiteX6" fmla="*/ 571499 w 2355534"/>
              <a:gd name="connsiteY6" fmla="*/ 1766724 h 1917994"/>
              <a:gd name="connsiteX7" fmla="*/ 16022 w 2355534"/>
              <a:gd name="connsiteY7" fmla="*/ 1917994 h 1917994"/>
              <a:gd name="connsiteX8" fmla="*/ 0 w 2355534"/>
              <a:gd name="connsiteY8" fmla="*/ 1917396 h 1917994"/>
              <a:gd name="connsiteX9" fmla="*/ 0 w 2355534"/>
              <a:gd name="connsiteY9" fmla="*/ 0 h 1917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355534" h="1917992">
                <a:moveTo>
                  <a:pt x="0" y="0"/>
                </a:moveTo>
                <a:lnTo>
                  <a:pt x="21430" y="8394"/>
                </a:lnTo>
                <a:cubicBezTo>
                  <a:pt x="182016" y="93003"/>
                  <a:pt x="367737" y="452034"/>
                  <a:pt x="744038" y="622868"/>
                </a:cubicBezTo>
                <a:cubicBezTo>
                  <a:pt x="1189564" y="825129"/>
                  <a:pt x="2094675" y="935661"/>
                  <a:pt x="2355534" y="845235"/>
                </a:cubicBezTo>
                <a:cubicBezTo>
                  <a:pt x="1733949" y="1064838"/>
                  <a:pt x="597376" y="789230"/>
                  <a:pt x="285749" y="885661"/>
                </a:cubicBezTo>
                <a:cubicBezTo>
                  <a:pt x="-25878" y="982092"/>
                  <a:pt x="261937" y="1315080"/>
                  <a:pt x="485774" y="1423823"/>
                </a:cubicBezTo>
                <a:cubicBezTo>
                  <a:pt x="709611" y="1532566"/>
                  <a:pt x="696911" y="1699255"/>
                  <a:pt x="571499" y="1766724"/>
                </a:cubicBezTo>
                <a:cubicBezTo>
                  <a:pt x="493117" y="1808892"/>
                  <a:pt x="230249" y="1914932"/>
                  <a:pt x="16022" y="1917994"/>
                </a:cubicBezTo>
                <a:lnTo>
                  <a:pt x="0" y="191739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7DB149">
                  <a:lumMod val="60000"/>
                  <a:lumOff val="40000"/>
                </a:srgbClr>
              </a:gs>
              <a:gs pos="100000">
                <a:srgbClr val="AED17F">
                  <a:lumMod val="60000"/>
                  <a:lumOff val="40000"/>
                </a:srgbClr>
              </a:gs>
              <a:gs pos="56000">
                <a:srgbClr val="AED17F">
                  <a:lumMod val="30000"/>
                  <a:lumOff val="70000"/>
                  <a:alpha val="0"/>
                </a:srgbClr>
              </a:gs>
            </a:gsLst>
            <a:lin ang="5400000" scaled="1"/>
          </a:gradFill>
          <a:ln w="1905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方正正大黑简体" panose="02000000000000000000" pitchFamily="2" charset="-122"/>
              <a:cs typeface="+mn-cs"/>
              <a:sym typeface="Arial" panose="020B0604020202020204" pitchFamily="34" charset="0"/>
            </a:endParaRPr>
          </a:p>
        </p:txBody>
      </p:sp>
      <p:pic>
        <p:nvPicPr>
          <p:cNvPr id="117" name="图片 116" descr="黑暗中亮着灯&#10;&#10;低可信度描述已自动生成"/>
          <p:cNvPicPr>
            <a:picLocks noChangeAspect="1"/>
          </p:cNvPicPr>
          <p:nvPr/>
        </p:nvPicPr>
        <p:blipFill>
          <a:blip r:embed="rId2" cstate="screen"/>
          <a:srcRect/>
          <a:stretch>
            <a:fillRect/>
          </a:stretch>
        </p:blipFill>
        <p:spPr>
          <a:xfrm rot="5699801">
            <a:off x="865690" y="1128661"/>
            <a:ext cx="1914049" cy="590974"/>
          </a:xfrm>
          <a:prstGeom prst="rect">
            <a:avLst/>
          </a:prstGeom>
        </p:spPr>
      </p:pic>
      <p:pic>
        <p:nvPicPr>
          <p:cNvPr id="118" name="图片 117" descr="黑暗中亮着灯&#10;&#10;低可信度描述已自动生成"/>
          <p:cNvPicPr>
            <a:picLocks noChangeAspect="1"/>
          </p:cNvPicPr>
          <p:nvPr/>
        </p:nvPicPr>
        <p:blipFill>
          <a:blip r:embed="rId3" cstate="screen"/>
          <a:srcRect/>
          <a:stretch>
            <a:fillRect/>
          </a:stretch>
        </p:blipFill>
        <p:spPr>
          <a:xfrm>
            <a:off x="773566" y="4406147"/>
            <a:ext cx="2302829" cy="1220944"/>
          </a:xfrm>
          <a:prstGeom prst="rect">
            <a:avLst/>
          </a:prstGeom>
        </p:spPr>
      </p:pic>
      <p:pic>
        <p:nvPicPr>
          <p:cNvPr id="119" name="图片 118" descr="黑暗中亮着灯&#10;&#10;低可信度描述已自动生成"/>
          <p:cNvPicPr>
            <a:picLocks noChangeAspect="1"/>
          </p:cNvPicPr>
          <p:nvPr/>
        </p:nvPicPr>
        <p:blipFill>
          <a:blip r:embed="rId2" cstate="screen"/>
          <a:srcRect/>
          <a:stretch>
            <a:fillRect/>
          </a:stretch>
        </p:blipFill>
        <p:spPr>
          <a:xfrm>
            <a:off x="9562348" y="515940"/>
            <a:ext cx="2812374" cy="868336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567788" y="-69130"/>
            <a:ext cx="3056422" cy="3171930"/>
          </a:xfrm>
          <a:prstGeom prst="rect">
            <a:avLst/>
          </a:prstGeom>
          <a:noFill/>
          <a:effectLst/>
        </p:spPr>
        <p:txBody>
          <a:bodyPr wrap="none" lIns="108494" tIns="54247" rIns="108494" bIns="54247" rtlCol="0">
            <a:spAutoFit/>
          </a:bodyPr>
          <a:lstStyle/>
          <a:p>
            <a:pPr algn="ctr"/>
            <a:r>
              <a:rPr lang="en-US" altLang="zh-CN" sz="19900" b="1" i="1" dirty="0">
                <a:gradFill flip="none" rotWithShape="1">
                  <a:gsLst>
                    <a:gs pos="0">
                      <a:schemeClr val="accent1">
                        <a:lumMod val="20000"/>
                        <a:lumOff val="80000"/>
                        <a:alpha val="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16200000" scaled="1"/>
                </a:gradFill>
                <a:latin typeface="Arial" panose="020B0604020202020204" pitchFamily="34" charset="0"/>
                <a:ea typeface="方正正大黑简体" panose="02000000000000000000" pitchFamily="2" charset="-122"/>
                <a:sym typeface="Arial" panose="020B0604020202020204" pitchFamily="34" charset="0"/>
              </a:rPr>
              <a:t>03</a:t>
            </a:r>
            <a:endParaRPr lang="zh-CN" altLang="en-US" sz="19900" b="1" i="1" dirty="0">
              <a:gradFill flip="none" rotWithShape="1">
                <a:gsLst>
                  <a:gs pos="0">
                    <a:schemeClr val="accent1">
                      <a:lumMod val="20000"/>
                      <a:lumOff val="80000"/>
                      <a:alpha val="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6200000" scaled="1"/>
              </a:gradFill>
              <a:latin typeface="Arial" panose="020B0604020202020204" pitchFamily="34" charset="0"/>
              <a:ea typeface="方正正大黑简体" panose="02000000000000000000" pitchFamily="2" charset="-122"/>
              <a:sym typeface="Arial" panose="020B0604020202020204" pitchFamily="34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4198234" y="1554581"/>
            <a:ext cx="3795533" cy="793234"/>
          </a:xfrm>
          <a:prstGeom prst="rect">
            <a:avLst/>
          </a:prstGeom>
          <a:noFill/>
          <a:effectLst/>
        </p:spPr>
        <p:txBody>
          <a:bodyPr wrap="none" lIns="115002" tIns="57501" rIns="115002" bIns="57501" rtlCol="0">
            <a:spAutoFit/>
          </a:bodyPr>
          <a:lstStyle>
            <a:defPPr>
              <a:defRPr lang="zh-CN"/>
            </a:defPPr>
            <a:lvl1pPr>
              <a:defRPr sz="2545">
                <a:gradFill flip="none" rotWithShape="1">
                  <a:gsLst>
                    <a:gs pos="20720">
                      <a:schemeClr val="accent1">
                        <a:lumMod val="75000"/>
                      </a:schemeClr>
                    </a:gs>
                    <a:gs pos="74000">
                      <a:srgbClr val="79BA4E"/>
                    </a:gs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13500000" scaled="1"/>
                </a:gradFill>
                <a:latin typeface="阿里汉仪智能黑体" panose="00020600040101010101" pitchFamily="18" charset="-122"/>
                <a:ea typeface="阿里汉仪智能黑体" panose="00020600040101010101" pitchFamily="18" charset="-122"/>
              </a:defRPr>
            </a:lvl1pPr>
          </a:lstStyle>
          <a:p>
            <a:pPr algn="ctr"/>
            <a:r>
              <a:rPr lang="en-US" altLang="zh-CN" sz="4400" b="1" dirty="0">
                <a:gradFill>
                  <a:gsLst>
                    <a:gs pos="0">
                      <a:schemeClr val="accent2"/>
                    </a:gs>
                    <a:gs pos="74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latin typeface="Arial" panose="020B0604020202020204" pitchFamily="34" charset="0"/>
                <a:ea typeface="方正正大黑简体" panose="02000000000000000000" pitchFamily="2" charset="-122"/>
                <a:sym typeface="Arial" panose="020B0604020202020204" pitchFamily="34" charset="0"/>
              </a:rPr>
              <a:t>PART THREE</a:t>
            </a:r>
            <a:endParaRPr lang="zh-CN" altLang="en-US" sz="4400" b="1" dirty="0">
              <a:gradFill>
                <a:gsLst>
                  <a:gs pos="0">
                    <a:schemeClr val="accent2"/>
                  </a:gs>
                  <a:gs pos="74000">
                    <a:schemeClr val="accent1">
                      <a:lumMod val="50000"/>
                    </a:schemeClr>
                  </a:gs>
                </a:gsLst>
                <a:lin ang="5400000" scaled="1"/>
              </a:gradFill>
              <a:latin typeface="Arial" panose="020B0604020202020204" pitchFamily="34" charset="0"/>
              <a:ea typeface="方正正大黑简体" panose="02000000000000000000" pitchFamily="2" charset="-122"/>
              <a:sym typeface="Arial" panose="020B0604020202020204" pitchFamily="34" charset="0"/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2758881" y="2738747"/>
            <a:ext cx="6888480" cy="11068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13800">
                <a:gradFill>
                  <a:gsLst>
                    <a:gs pos="0">
                      <a:schemeClr val="accent1">
                        <a:lumMod val="50000"/>
                      </a:schemeClr>
                    </a:gs>
                    <a:gs pos="100000">
                      <a:schemeClr val="accent1">
                        <a:lumMod val="75000"/>
                      </a:schemeClr>
                    </a:gs>
                  </a:gsLst>
                  <a:lin ang="2700000" scaled="0"/>
                </a:gradFill>
                <a:effectLst>
                  <a:outerShdw blurRad="76200" dist="63500" dir="5400000" algn="t" rotWithShape="0">
                    <a:schemeClr val="accent2">
                      <a:alpha val="20000"/>
                    </a:schemeClr>
                  </a:outerShdw>
                </a:effectLst>
                <a:latin typeface="三极春联字体简" panose="00000500000000000000" pitchFamily="2" charset="-122"/>
                <a:ea typeface="三极春联字体简" panose="00000500000000000000" pitchFamily="2" charset="-122"/>
              </a:defRPr>
            </a:lvl1pPr>
          </a:lstStyle>
          <a:p>
            <a:r>
              <a:rPr lang="zh-CN" altLang="en-US" sz="6600" dirty="0">
                <a:solidFill>
                  <a:schemeClr val="accent1"/>
                </a:solidFill>
                <a:latin typeface="Arial" panose="020B0604020202020204" pitchFamily="34" charset="0"/>
                <a:ea typeface="方正正大黑简体" panose="02000000000000000000" pitchFamily="2" charset="-122"/>
                <a:sym typeface="Arial" panose="020B0604020202020204" pitchFamily="34" charset="0"/>
              </a:rPr>
              <a:t>大食物观科学内涵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3263985" y="2101491"/>
            <a:ext cx="5747669" cy="352674"/>
            <a:chOff x="3376516" y="3396398"/>
            <a:chExt cx="5747669" cy="352674"/>
          </a:xfrm>
        </p:grpSpPr>
        <p:grpSp>
          <p:nvGrpSpPr>
            <p:cNvPr id="3" name="组合 2"/>
            <p:cNvGrpSpPr/>
            <p:nvPr/>
          </p:nvGrpSpPr>
          <p:grpSpPr>
            <a:xfrm>
              <a:off x="4456040" y="3396398"/>
              <a:ext cx="4668145" cy="329454"/>
              <a:chOff x="6957602" y="5466723"/>
              <a:chExt cx="4668145" cy="329454"/>
            </a:xfrm>
          </p:grpSpPr>
          <p:grpSp>
            <p:nvGrpSpPr>
              <p:cNvPr id="18" name="组合 17"/>
              <p:cNvGrpSpPr/>
              <p:nvPr/>
            </p:nvGrpSpPr>
            <p:grpSpPr>
              <a:xfrm flipH="1" flipV="1">
                <a:off x="6957602" y="5466723"/>
                <a:ext cx="4668145" cy="329454"/>
                <a:chOff x="7523855" y="3610534"/>
                <a:chExt cx="4668145" cy="329454"/>
              </a:xfrm>
            </p:grpSpPr>
            <p:sp>
              <p:nvSpPr>
                <p:cNvPr id="20" name="平行四边形 19"/>
                <p:cNvSpPr/>
                <p:nvPr/>
              </p:nvSpPr>
              <p:spPr>
                <a:xfrm>
                  <a:off x="7523855" y="3610534"/>
                  <a:ext cx="2635624" cy="329453"/>
                </a:xfrm>
                <a:prstGeom prst="parallelogram">
                  <a:avLst>
                    <a:gd name="adj" fmla="val 142884"/>
                  </a:avLst>
                </a:prstGeom>
                <a:gradFill>
                  <a:gsLst>
                    <a:gs pos="0">
                      <a:schemeClr val="accent1">
                        <a:alpha val="25000"/>
                      </a:schemeClr>
                    </a:gs>
                    <a:gs pos="45000">
                      <a:schemeClr val="accent1">
                        <a:alpha val="0"/>
                      </a:schemeClr>
                    </a:gs>
                  </a:gsLst>
                  <a:lin ang="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21" name="任意多边形: 形状 20"/>
                <p:cNvSpPr/>
                <p:nvPr/>
              </p:nvSpPr>
              <p:spPr>
                <a:xfrm>
                  <a:off x="7687236" y="3610535"/>
                  <a:ext cx="4504764" cy="134471"/>
                </a:xfrm>
                <a:custGeom>
                  <a:avLst/>
                  <a:gdLst>
                    <a:gd name="connsiteX0" fmla="*/ 0 w 4504764"/>
                    <a:gd name="connsiteY0" fmla="*/ 134470 h 134471"/>
                    <a:gd name="connsiteX1" fmla="*/ 705970 w 4504764"/>
                    <a:gd name="connsiteY1" fmla="*/ 134470 h 134471"/>
                    <a:gd name="connsiteX2" fmla="*/ 759758 w 4504764"/>
                    <a:gd name="connsiteY2" fmla="*/ 80682 h 134471"/>
                    <a:gd name="connsiteX3" fmla="*/ 1216958 w 4504764"/>
                    <a:gd name="connsiteY3" fmla="*/ 80682 h 134471"/>
                    <a:gd name="connsiteX4" fmla="*/ 1270747 w 4504764"/>
                    <a:gd name="connsiteY4" fmla="*/ 134471 h 134471"/>
                    <a:gd name="connsiteX5" fmla="*/ 1943100 w 4504764"/>
                    <a:gd name="connsiteY5" fmla="*/ 134471 h 134471"/>
                    <a:gd name="connsiteX6" fmla="*/ 2131358 w 4504764"/>
                    <a:gd name="connsiteY6" fmla="*/ 0 h 134471"/>
                    <a:gd name="connsiteX7" fmla="*/ 3334870 w 4504764"/>
                    <a:gd name="connsiteY7" fmla="*/ 0 h 134471"/>
                    <a:gd name="connsiteX8" fmla="*/ 3449170 w 4504764"/>
                    <a:gd name="connsiteY8" fmla="*/ 114300 h 134471"/>
                    <a:gd name="connsiteX9" fmla="*/ 4504764 w 4504764"/>
                    <a:gd name="connsiteY9" fmla="*/ 114300 h 1344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504764" h="134471">
                      <a:moveTo>
                        <a:pt x="0" y="134470"/>
                      </a:moveTo>
                      <a:lnTo>
                        <a:pt x="705970" y="134470"/>
                      </a:lnTo>
                      <a:lnTo>
                        <a:pt x="759758" y="80682"/>
                      </a:lnTo>
                      <a:lnTo>
                        <a:pt x="1216958" y="80682"/>
                      </a:lnTo>
                      <a:lnTo>
                        <a:pt x="1270747" y="134471"/>
                      </a:lnTo>
                      <a:lnTo>
                        <a:pt x="1943100" y="134471"/>
                      </a:lnTo>
                      <a:lnTo>
                        <a:pt x="2131358" y="0"/>
                      </a:lnTo>
                      <a:lnTo>
                        <a:pt x="3334870" y="0"/>
                      </a:lnTo>
                      <a:lnTo>
                        <a:pt x="3449170" y="114300"/>
                      </a:lnTo>
                      <a:lnTo>
                        <a:pt x="4504764" y="114300"/>
                      </a:lnTo>
                    </a:path>
                  </a:pathLst>
                </a:custGeom>
                <a:noFill/>
                <a:ln>
                  <a:gradFill flip="none" rotWithShape="1">
                    <a:gsLst>
                      <a:gs pos="50000">
                        <a:schemeClr val="accent1"/>
                      </a:gs>
                      <a:gs pos="0">
                        <a:schemeClr val="accent1">
                          <a:alpha val="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</a:gsLst>
                    <a:lin ang="0" scaled="1"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22" name="菱形 21"/>
                <p:cNvSpPr/>
                <p:nvPr/>
              </p:nvSpPr>
              <p:spPr>
                <a:xfrm>
                  <a:off x="8106335" y="3716431"/>
                  <a:ext cx="57150" cy="57150"/>
                </a:xfrm>
                <a:prstGeom prst="diamond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23" name="菱形 22"/>
                <p:cNvSpPr/>
                <p:nvPr/>
              </p:nvSpPr>
              <p:spPr>
                <a:xfrm>
                  <a:off x="8470908" y="3718222"/>
                  <a:ext cx="36000" cy="36000"/>
                </a:xfrm>
                <a:prstGeom prst="diamond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24" name="菱形 23"/>
                <p:cNvSpPr/>
                <p:nvPr/>
              </p:nvSpPr>
              <p:spPr>
                <a:xfrm>
                  <a:off x="8523874" y="3718222"/>
                  <a:ext cx="36000" cy="36000"/>
                </a:xfrm>
                <a:prstGeom prst="diamond">
                  <a:avLst/>
                </a:prstGeom>
                <a:solidFill>
                  <a:schemeClr val="accent1">
                    <a:lumMod val="100000"/>
                    <a:alpha val="88571"/>
                  </a:schemeClr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schemeClr val="lt1">
                        <a:lumMod val="100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28" name="菱形 27"/>
                <p:cNvSpPr/>
                <p:nvPr/>
              </p:nvSpPr>
              <p:spPr>
                <a:xfrm>
                  <a:off x="8576839" y="3718222"/>
                  <a:ext cx="36000" cy="36000"/>
                </a:xfrm>
                <a:prstGeom prst="diamond">
                  <a:avLst/>
                </a:prstGeom>
                <a:solidFill>
                  <a:schemeClr val="accent1">
                    <a:lumMod val="100000"/>
                    <a:alpha val="77143"/>
                  </a:schemeClr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schemeClr val="lt1">
                        <a:lumMod val="100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29" name="菱形 28"/>
                <p:cNvSpPr/>
                <p:nvPr/>
              </p:nvSpPr>
              <p:spPr>
                <a:xfrm>
                  <a:off x="8629805" y="3718222"/>
                  <a:ext cx="36000" cy="36000"/>
                </a:xfrm>
                <a:prstGeom prst="diamond">
                  <a:avLst/>
                </a:prstGeom>
                <a:solidFill>
                  <a:schemeClr val="accent1">
                    <a:lumMod val="100000"/>
                    <a:alpha val="65714"/>
                  </a:schemeClr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schemeClr val="lt1">
                        <a:lumMod val="100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30" name="菱形 29"/>
                <p:cNvSpPr/>
                <p:nvPr/>
              </p:nvSpPr>
              <p:spPr>
                <a:xfrm>
                  <a:off x="8682770" y="3718222"/>
                  <a:ext cx="36000" cy="36000"/>
                </a:xfrm>
                <a:prstGeom prst="diamond">
                  <a:avLst/>
                </a:prstGeom>
                <a:solidFill>
                  <a:schemeClr val="accent1">
                    <a:lumMod val="100000"/>
                    <a:alpha val="54286"/>
                  </a:schemeClr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schemeClr val="lt1">
                        <a:lumMod val="100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31" name="菱形 30"/>
                <p:cNvSpPr/>
                <p:nvPr/>
              </p:nvSpPr>
              <p:spPr>
                <a:xfrm>
                  <a:off x="8735736" y="3718222"/>
                  <a:ext cx="36000" cy="36000"/>
                </a:xfrm>
                <a:prstGeom prst="diamond">
                  <a:avLst/>
                </a:prstGeom>
                <a:solidFill>
                  <a:schemeClr val="accent1">
                    <a:lumMod val="100000"/>
                    <a:alpha val="42857"/>
                  </a:schemeClr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schemeClr val="lt1">
                        <a:lumMod val="100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32" name="菱形 31"/>
                <p:cNvSpPr/>
                <p:nvPr/>
              </p:nvSpPr>
              <p:spPr>
                <a:xfrm>
                  <a:off x="8788702" y="3718222"/>
                  <a:ext cx="36000" cy="36000"/>
                </a:xfrm>
                <a:prstGeom prst="diamond">
                  <a:avLst/>
                </a:prstGeom>
                <a:solidFill>
                  <a:schemeClr val="accent1">
                    <a:lumMod val="100000"/>
                    <a:alpha val="31429"/>
                  </a:schemeClr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schemeClr val="lt1">
                        <a:lumMod val="100000"/>
                      </a:schemeClr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33" name="菱形 32"/>
                <p:cNvSpPr/>
                <p:nvPr/>
              </p:nvSpPr>
              <p:spPr>
                <a:xfrm>
                  <a:off x="8841667" y="3718222"/>
                  <a:ext cx="36000" cy="36000"/>
                </a:xfrm>
                <a:prstGeom prst="diamond">
                  <a:avLst/>
                </a:prstGeom>
                <a:solidFill>
                  <a:schemeClr val="accent1">
                    <a:alpha val="2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34" name="平行四边形 33"/>
                <p:cNvSpPr/>
                <p:nvPr/>
              </p:nvSpPr>
              <p:spPr>
                <a:xfrm>
                  <a:off x="7708753" y="3903988"/>
                  <a:ext cx="598394" cy="36000"/>
                </a:xfrm>
                <a:prstGeom prst="parallelogram">
                  <a:avLst>
                    <a:gd name="adj" fmla="val 158334"/>
                  </a:avLst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</p:grpSp>
          <p:sp>
            <p:nvSpPr>
              <p:cNvPr id="19" name="梯形 18"/>
              <p:cNvSpPr/>
              <p:nvPr/>
            </p:nvSpPr>
            <p:spPr>
              <a:xfrm flipV="1">
                <a:off x="8074094" y="5706223"/>
                <a:ext cx="1317132" cy="45719"/>
              </a:xfrm>
              <a:prstGeom prst="trapezoid">
                <a:avLst>
                  <a:gd name="adj" fmla="val 109229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4" name="组合 3"/>
            <p:cNvGrpSpPr/>
            <p:nvPr/>
          </p:nvGrpSpPr>
          <p:grpSpPr>
            <a:xfrm flipV="1">
              <a:off x="3376516" y="3419618"/>
              <a:ext cx="2635624" cy="329454"/>
              <a:chOff x="7523855" y="3610534"/>
              <a:chExt cx="2635624" cy="329454"/>
            </a:xfrm>
          </p:grpSpPr>
          <p:sp>
            <p:nvSpPr>
              <p:cNvPr id="5" name="平行四边形 4"/>
              <p:cNvSpPr/>
              <p:nvPr/>
            </p:nvSpPr>
            <p:spPr>
              <a:xfrm>
                <a:off x="7523855" y="3610534"/>
                <a:ext cx="2635624" cy="329453"/>
              </a:xfrm>
              <a:prstGeom prst="parallelogram">
                <a:avLst>
                  <a:gd name="adj" fmla="val 142884"/>
                </a:avLst>
              </a:prstGeom>
              <a:gradFill>
                <a:gsLst>
                  <a:gs pos="0">
                    <a:schemeClr val="accent1">
                      <a:alpha val="25000"/>
                    </a:schemeClr>
                  </a:gs>
                  <a:gs pos="45000">
                    <a:schemeClr val="accent1">
                      <a:alpha val="0"/>
                    </a:schemeClr>
                  </a:gs>
                </a:gsLst>
                <a:lin ang="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6" name="菱形 5"/>
              <p:cNvSpPr/>
              <p:nvPr/>
            </p:nvSpPr>
            <p:spPr>
              <a:xfrm>
                <a:off x="8106335" y="3716431"/>
                <a:ext cx="57150" cy="57150"/>
              </a:xfrm>
              <a:prstGeom prst="diamond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7" name="菱形 6"/>
              <p:cNvSpPr/>
              <p:nvPr/>
            </p:nvSpPr>
            <p:spPr>
              <a:xfrm>
                <a:off x="8470908" y="3718222"/>
                <a:ext cx="36000" cy="36000"/>
              </a:xfrm>
              <a:prstGeom prst="diamond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9" name="菱形 8"/>
              <p:cNvSpPr/>
              <p:nvPr/>
            </p:nvSpPr>
            <p:spPr>
              <a:xfrm>
                <a:off x="8523874" y="3718222"/>
                <a:ext cx="36000" cy="36000"/>
              </a:xfrm>
              <a:prstGeom prst="diamond">
                <a:avLst/>
              </a:prstGeom>
              <a:solidFill>
                <a:schemeClr val="accent1">
                  <a:lumMod val="100000"/>
                  <a:alpha val="88571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lt1">
                      <a:lumMod val="10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0" name="菱形 9"/>
              <p:cNvSpPr/>
              <p:nvPr/>
            </p:nvSpPr>
            <p:spPr>
              <a:xfrm>
                <a:off x="8576839" y="3718222"/>
                <a:ext cx="36000" cy="36000"/>
              </a:xfrm>
              <a:prstGeom prst="diamond">
                <a:avLst/>
              </a:prstGeom>
              <a:solidFill>
                <a:schemeClr val="accent1">
                  <a:lumMod val="100000"/>
                  <a:alpha val="77143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lt1">
                      <a:lumMod val="10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1" name="菱形 10"/>
              <p:cNvSpPr/>
              <p:nvPr/>
            </p:nvSpPr>
            <p:spPr>
              <a:xfrm>
                <a:off x="8629805" y="3718222"/>
                <a:ext cx="36000" cy="36000"/>
              </a:xfrm>
              <a:prstGeom prst="diamond">
                <a:avLst/>
              </a:prstGeom>
              <a:solidFill>
                <a:schemeClr val="accent1">
                  <a:lumMod val="100000"/>
                  <a:alpha val="65714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lt1">
                      <a:lumMod val="10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2" name="菱形 11"/>
              <p:cNvSpPr/>
              <p:nvPr/>
            </p:nvSpPr>
            <p:spPr>
              <a:xfrm>
                <a:off x="8682770" y="3718222"/>
                <a:ext cx="36000" cy="36000"/>
              </a:xfrm>
              <a:prstGeom prst="diamond">
                <a:avLst/>
              </a:prstGeom>
              <a:solidFill>
                <a:schemeClr val="accent1">
                  <a:lumMod val="100000"/>
                  <a:alpha val="54286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lt1">
                      <a:lumMod val="10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3" name="菱形 12"/>
              <p:cNvSpPr/>
              <p:nvPr/>
            </p:nvSpPr>
            <p:spPr>
              <a:xfrm>
                <a:off x="8735736" y="3718222"/>
                <a:ext cx="36000" cy="36000"/>
              </a:xfrm>
              <a:prstGeom prst="diamond">
                <a:avLst/>
              </a:prstGeom>
              <a:solidFill>
                <a:schemeClr val="accent1">
                  <a:lumMod val="100000"/>
                  <a:alpha val="42857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lt1">
                      <a:lumMod val="10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4" name="菱形 13"/>
              <p:cNvSpPr/>
              <p:nvPr/>
            </p:nvSpPr>
            <p:spPr>
              <a:xfrm>
                <a:off x="8788702" y="3718222"/>
                <a:ext cx="36000" cy="36000"/>
              </a:xfrm>
              <a:prstGeom prst="diamond">
                <a:avLst/>
              </a:prstGeom>
              <a:solidFill>
                <a:schemeClr val="accent1">
                  <a:lumMod val="100000"/>
                  <a:alpha val="31429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lt1">
                      <a:lumMod val="10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6" name="菱形 15"/>
              <p:cNvSpPr/>
              <p:nvPr/>
            </p:nvSpPr>
            <p:spPr>
              <a:xfrm>
                <a:off x="8841667" y="3718222"/>
                <a:ext cx="36000" cy="36000"/>
              </a:xfrm>
              <a:prstGeom prst="diamond">
                <a:avLst/>
              </a:prstGeom>
              <a:solidFill>
                <a:schemeClr val="accent1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17" name="平行四边形 16"/>
              <p:cNvSpPr/>
              <p:nvPr/>
            </p:nvSpPr>
            <p:spPr>
              <a:xfrm>
                <a:off x="7708753" y="3903988"/>
                <a:ext cx="598394" cy="36000"/>
              </a:xfrm>
              <a:prstGeom prst="parallelogram">
                <a:avLst>
                  <a:gd name="adj" fmla="val 158334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 animBg="1"/>
      <p:bldP spid="73" grpId="0" animBg="1"/>
      <p:bldP spid="8" grpId="0"/>
      <p:bldP spid="15" grpId="0"/>
      <p:bldP spid="5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标题 47"/>
          <p:cNvSpPr txBox="1"/>
          <p:nvPr/>
        </p:nvSpPr>
        <p:spPr>
          <a:xfrm>
            <a:off x="930215" y="114673"/>
            <a:ext cx="30276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13800">
                <a:gradFill>
                  <a:gsLst>
                    <a:gs pos="0">
                      <a:schemeClr val="accent1">
                        <a:lumMod val="50000"/>
                      </a:schemeClr>
                    </a:gs>
                    <a:gs pos="100000">
                      <a:schemeClr val="accent1">
                        <a:lumMod val="75000"/>
                      </a:schemeClr>
                    </a:gs>
                  </a:gsLst>
                  <a:lin ang="2700000" scaled="0"/>
                </a:gradFill>
                <a:effectLst>
                  <a:outerShdw blurRad="76200" dist="63500" dir="5400000" algn="t" rotWithShape="0">
                    <a:schemeClr val="accent2">
                      <a:alpha val="20000"/>
                    </a:schemeClr>
                  </a:outerShdw>
                </a:effectLst>
                <a:latin typeface="三极春联字体简" panose="00000500000000000000" pitchFamily="2" charset="-122"/>
                <a:ea typeface="三极春联字体简" panose="00000500000000000000" pitchFamily="2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76200" dist="63500" dir="5400000" algn="t" rotWithShape="0">
                    <a:srgbClr val="7DB149">
                      <a:alpha val="20000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方正正大黑简体" panose="02000000000000000000" pitchFamily="2" charset="-122"/>
                <a:cs typeface="+mn-cs"/>
                <a:sym typeface="Arial" panose="020B0604020202020204" pitchFamily="34" charset="0"/>
              </a:rPr>
              <a:t>七大维度的内涵</a:t>
            </a:r>
          </a:p>
        </p:txBody>
      </p:sp>
      <p:sp>
        <p:nvSpPr>
          <p:cNvPr id="3" name="矩形 2"/>
          <p:cNvSpPr/>
          <p:nvPr/>
        </p:nvSpPr>
        <p:spPr>
          <a:xfrm>
            <a:off x="0" y="6411705"/>
            <a:ext cx="12192000" cy="446296"/>
          </a:xfrm>
          <a:prstGeom prst="rect">
            <a:avLst/>
          </a:prstGeom>
          <a:solidFill>
            <a:schemeClr val="accent2"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6534086"/>
            <a:ext cx="12192000" cy="3239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cxnSp>
        <p:nvCxnSpPr>
          <p:cNvPr id="2" name="直接连接符 1"/>
          <p:cNvCxnSpPr/>
          <p:nvPr>
            <p:custDataLst>
              <p:tags r:id="rId1"/>
            </p:custDataLst>
          </p:nvPr>
        </p:nvCxnSpPr>
        <p:spPr>
          <a:xfrm flipH="1">
            <a:off x="4279795" y="1879600"/>
            <a:ext cx="0" cy="3626612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>
            <p:custDataLst>
              <p:tags r:id="rId2"/>
            </p:custDataLst>
          </p:nvPr>
        </p:nvCxnSpPr>
        <p:spPr>
          <a:xfrm flipH="1">
            <a:off x="7912210" y="1879600"/>
            <a:ext cx="0" cy="3626612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/>
          <p:cNvSpPr txBox="1"/>
          <p:nvPr>
            <p:custDataLst>
              <p:tags r:id="rId3"/>
            </p:custDataLst>
          </p:nvPr>
        </p:nvSpPr>
        <p:spPr>
          <a:xfrm>
            <a:off x="874899" y="4143019"/>
            <a:ext cx="3177372" cy="414655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accent1"/>
                </a:solidFill>
                <a:latin typeface="Arial" panose="020B0604020202020204" pitchFamily="34" charset="0"/>
                <a:ea typeface="方正正大黑简体" panose="02000000000000000000" pitchFamily="2" charset="-122"/>
                <a:cs typeface="+mn-ea"/>
                <a:sym typeface="Arial" panose="020B0604020202020204" pitchFamily="34" charset="0"/>
              </a:rPr>
              <a:t>大资源观</a:t>
            </a:r>
          </a:p>
        </p:txBody>
      </p:sp>
      <p:sp>
        <p:nvSpPr>
          <p:cNvPr id="31" name="矩形 30"/>
          <p:cNvSpPr/>
          <p:nvPr>
            <p:custDataLst>
              <p:tags r:id="rId4"/>
            </p:custDataLst>
          </p:nvPr>
        </p:nvSpPr>
        <p:spPr>
          <a:xfrm>
            <a:off x="874898" y="4657956"/>
            <a:ext cx="3177367" cy="1225550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空间拓展：</a:t>
            </a:r>
          </a:p>
          <a:p>
            <a:pPr algn="just">
              <a:lnSpc>
                <a:spcPct val="12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耕地</a:t>
            </a:r>
            <a:r>
              <a:rPr lang="en-US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→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森林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/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草原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/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海洋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/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设施农业</a:t>
            </a:r>
          </a:p>
          <a:p>
            <a:pPr algn="just">
              <a:lnSpc>
                <a:spcPct val="12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来源创新：</a:t>
            </a:r>
          </a:p>
          <a:p>
            <a:pPr algn="just">
              <a:lnSpc>
                <a:spcPct val="12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植物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/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动物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/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微生物全谱系开发</a:t>
            </a:r>
          </a:p>
        </p:txBody>
      </p:sp>
      <p:sp>
        <p:nvSpPr>
          <p:cNvPr id="48" name="îṡlíďê"/>
          <p:cNvSpPr/>
          <p:nvPr>
            <p:custDataLst>
              <p:tags r:id="rId5"/>
            </p:custDataLst>
          </p:nvPr>
        </p:nvSpPr>
        <p:spPr>
          <a:xfrm>
            <a:off x="1478874" y="1663700"/>
            <a:ext cx="2116210" cy="2116209"/>
          </a:xfrm>
          <a:prstGeom prst="ellipse">
            <a:avLst/>
          </a:prstGeom>
          <a:solidFill>
            <a:schemeClr val="accent1"/>
          </a:solidFill>
          <a:ln w="19050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/>
            <a:endParaRPr lang="zh-CN" altLang="en-US" sz="2000" b="1" i="1" dirty="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7" name="ïṩľïḓê"/>
          <p:cNvSpPr/>
          <p:nvPr>
            <p:custDataLst>
              <p:tags r:id="rId6"/>
            </p:custDataLst>
          </p:nvPr>
        </p:nvSpPr>
        <p:spPr>
          <a:xfrm>
            <a:off x="1555074" y="1739900"/>
            <a:ext cx="1963810" cy="1963809"/>
          </a:xfrm>
          <a:prstGeom prst="ellipse">
            <a:avLst/>
          </a:prstGeom>
          <a:noFill/>
          <a:ln w="19050">
            <a:solidFill>
              <a:schemeClr val="bg1"/>
            </a:solidFill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/>
            <a:endParaRPr lang="zh-CN" altLang="en-US" sz="2000" b="1" i="1" dirty="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2" name="图形 50"/>
          <p:cNvSpPr/>
          <p:nvPr>
            <p:custDataLst>
              <p:tags r:id="rId7"/>
            </p:custDataLst>
          </p:nvPr>
        </p:nvSpPr>
        <p:spPr>
          <a:xfrm>
            <a:off x="1844042" y="2027650"/>
            <a:ext cx="1385874" cy="1388309"/>
          </a:xfrm>
          <a:custGeom>
            <a:avLst/>
            <a:gdLst>
              <a:gd name="connsiteX0" fmla="*/ 1577537 w 3155107"/>
              <a:gd name="connsiteY0" fmla="*/ 3160649 h 3160649"/>
              <a:gd name="connsiteX1" fmla="*/ 0 w 3155107"/>
              <a:gd name="connsiteY1" fmla="*/ 1577537 h 3160649"/>
              <a:gd name="connsiteX2" fmla="*/ 1577537 w 3155107"/>
              <a:gd name="connsiteY2" fmla="*/ 0 h 3160649"/>
              <a:gd name="connsiteX3" fmla="*/ 3155075 w 3155107"/>
              <a:gd name="connsiteY3" fmla="*/ 1577537 h 3160649"/>
              <a:gd name="connsiteX4" fmla="*/ 1577537 w 3155107"/>
              <a:gd name="connsiteY4" fmla="*/ 3160649 h 3160649"/>
              <a:gd name="connsiteX5" fmla="*/ 1571963 w 3155107"/>
              <a:gd name="connsiteY5" fmla="*/ 958786 h 3160649"/>
              <a:gd name="connsiteX6" fmla="*/ 1700173 w 3155107"/>
              <a:gd name="connsiteY6" fmla="*/ 1204057 h 3160649"/>
              <a:gd name="connsiteX7" fmla="*/ 1577537 w 3155107"/>
              <a:gd name="connsiteY7" fmla="*/ 1348990 h 3160649"/>
              <a:gd name="connsiteX8" fmla="*/ 1571963 w 3155107"/>
              <a:gd name="connsiteY8" fmla="*/ 1348990 h 3160649"/>
              <a:gd name="connsiteX9" fmla="*/ 1566389 w 3155107"/>
              <a:gd name="connsiteY9" fmla="*/ 1348990 h 3160649"/>
              <a:gd name="connsiteX10" fmla="*/ 1443753 w 3155107"/>
              <a:gd name="connsiteY10" fmla="*/ 1204057 h 3160649"/>
              <a:gd name="connsiteX11" fmla="*/ 1571963 w 3155107"/>
              <a:gd name="connsiteY11" fmla="*/ 958786 h 3160649"/>
              <a:gd name="connsiteX12" fmla="*/ 384629 w 3155107"/>
              <a:gd name="connsiteY12" fmla="*/ 1666727 h 3160649"/>
              <a:gd name="connsiteX13" fmla="*/ 529562 w 3155107"/>
              <a:gd name="connsiteY13" fmla="*/ 1666727 h 3160649"/>
              <a:gd name="connsiteX14" fmla="*/ 529562 w 3155107"/>
              <a:gd name="connsiteY14" fmla="*/ 1399159 h 3160649"/>
              <a:gd name="connsiteX15" fmla="*/ 769259 w 3155107"/>
              <a:gd name="connsiteY15" fmla="*/ 1399159 h 3160649"/>
              <a:gd name="connsiteX16" fmla="*/ 769259 w 3155107"/>
              <a:gd name="connsiteY16" fmla="*/ 1287672 h 3160649"/>
              <a:gd name="connsiteX17" fmla="*/ 529562 w 3155107"/>
              <a:gd name="connsiteY17" fmla="*/ 1287672 h 3160649"/>
              <a:gd name="connsiteX18" fmla="*/ 529562 w 3155107"/>
              <a:gd name="connsiteY18" fmla="*/ 1137165 h 3160649"/>
              <a:gd name="connsiteX19" fmla="*/ 780407 w 3155107"/>
              <a:gd name="connsiteY19" fmla="*/ 1137165 h 3160649"/>
              <a:gd name="connsiteX20" fmla="*/ 780407 w 3155107"/>
              <a:gd name="connsiteY20" fmla="*/ 1025678 h 3160649"/>
              <a:gd name="connsiteX21" fmla="*/ 384629 w 3155107"/>
              <a:gd name="connsiteY21" fmla="*/ 1025678 h 3160649"/>
              <a:gd name="connsiteX22" fmla="*/ 384629 w 3155107"/>
              <a:gd name="connsiteY22" fmla="*/ 1666727 h 3160649"/>
              <a:gd name="connsiteX23" fmla="*/ 1705747 w 3155107"/>
              <a:gd name="connsiteY23" fmla="*/ 975509 h 3160649"/>
              <a:gd name="connsiteX24" fmla="*/ 1856254 w 3155107"/>
              <a:gd name="connsiteY24" fmla="*/ 975509 h 3160649"/>
              <a:gd name="connsiteX25" fmla="*/ 1677875 w 3155107"/>
              <a:gd name="connsiteY25" fmla="*/ 340035 h 3160649"/>
              <a:gd name="connsiteX26" fmla="*/ 1482774 w 3155107"/>
              <a:gd name="connsiteY26" fmla="*/ 340035 h 3160649"/>
              <a:gd name="connsiteX27" fmla="*/ 1298821 w 3155107"/>
              <a:gd name="connsiteY27" fmla="*/ 975509 h 3160649"/>
              <a:gd name="connsiteX28" fmla="*/ 1438179 w 3155107"/>
              <a:gd name="connsiteY28" fmla="*/ 975509 h 3160649"/>
              <a:gd name="connsiteX29" fmla="*/ 1477199 w 3155107"/>
              <a:gd name="connsiteY29" fmla="*/ 830576 h 3160649"/>
              <a:gd name="connsiteX30" fmla="*/ 1661153 w 3155107"/>
              <a:gd name="connsiteY30" fmla="*/ 830576 h 3160649"/>
              <a:gd name="connsiteX31" fmla="*/ 1705747 w 3155107"/>
              <a:gd name="connsiteY31" fmla="*/ 975509 h 3160649"/>
              <a:gd name="connsiteX32" fmla="*/ 1638855 w 3155107"/>
              <a:gd name="connsiteY32" fmla="*/ 724664 h 3160649"/>
              <a:gd name="connsiteX33" fmla="*/ 1505071 w 3155107"/>
              <a:gd name="connsiteY33" fmla="*/ 724664 h 3160649"/>
              <a:gd name="connsiteX34" fmla="*/ 1566389 w 3155107"/>
              <a:gd name="connsiteY34" fmla="*/ 445947 h 3160649"/>
              <a:gd name="connsiteX35" fmla="*/ 1577537 w 3155107"/>
              <a:gd name="connsiteY35" fmla="*/ 445947 h 3160649"/>
              <a:gd name="connsiteX36" fmla="*/ 1638855 w 3155107"/>
              <a:gd name="connsiteY36" fmla="*/ 724664 h 3160649"/>
              <a:gd name="connsiteX37" fmla="*/ 2307776 w 3155107"/>
              <a:gd name="connsiteY37" fmla="*/ 1348990 h 3160649"/>
              <a:gd name="connsiteX38" fmla="*/ 2575344 w 3155107"/>
              <a:gd name="connsiteY38" fmla="*/ 1677875 h 3160649"/>
              <a:gd name="connsiteX39" fmla="*/ 2848486 w 3155107"/>
              <a:gd name="connsiteY39" fmla="*/ 1348990 h 3160649"/>
              <a:gd name="connsiteX40" fmla="*/ 2575344 w 3155107"/>
              <a:gd name="connsiteY40" fmla="*/ 1020104 h 3160649"/>
              <a:gd name="connsiteX41" fmla="*/ 2307776 w 3155107"/>
              <a:gd name="connsiteY41" fmla="*/ 1348990 h 3160649"/>
              <a:gd name="connsiteX42" fmla="*/ 2463857 w 3155107"/>
              <a:gd name="connsiteY42" fmla="*/ 1348990 h 3160649"/>
              <a:gd name="connsiteX43" fmla="*/ 2580918 w 3155107"/>
              <a:gd name="connsiteY43" fmla="*/ 1126016 h 3160649"/>
              <a:gd name="connsiteX44" fmla="*/ 2697979 w 3155107"/>
              <a:gd name="connsiteY44" fmla="*/ 1348990 h 3160649"/>
              <a:gd name="connsiteX45" fmla="*/ 2580918 w 3155107"/>
              <a:gd name="connsiteY45" fmla="*/ 1571963 h 3160649"/>
              <a:gd name="connsiteX46" fmla="*/ 2463857 w 3155107"/>
              <a:gd name="connsiteY46" fmla="*/ 1348990 h 3160649"/>
              <a:gd name="connsiteX47" fmla="*/ 1510645 w 3155107"/>
              <a:gd name="connsiteY47" fmla="*/ 2982270 h 3160649"/>
              <a:gd name="connsiteX48" fmla="*/ 1527368 w 3155107"/>
              <a:gd name="connsiteY48" fmla="*/ 2703553 h 3160649"/>
              <a:gd name="connsiteX49" fmla="*/ 1527368 w 3155107"/>
              <a:gd name="connsiteY49" fmla="*/ 2681256 h 3160649"/>
              <a:gd name="connsiteX50" fmla="*/ 1410307 w 3155107"/>
              <a:gd name="connsiteY50" fmla="*/ 2424837 h 3160649"/>
              <a:gd name="connsiteX51" fmla="*/ 1209631 w 3155107"/>
              <a:gd name="connsiteY51" fmla="*/ 1945444 h 3160649"/>
              <a:gd name="connsiteX52" fmla="*/ 652197 w 3155107"/>
              <a:gd name="connsiteY52" fmla="*/ 523988 h 3160649"/>
              <a:gd name="connsiteX53" fmla="*/ 172804 w 3155107"/>
              <a:gd name="connsiteY53" fmla="*/ 1577537 h 3160649"/>
              <a:gd name="connsiteX54" fmla="*/ 1510645 w 3155107"/>
              <a:gd name="connsiteY54" fmla="*/ 2982270 h 3160649"/>
              <a:gd name="connsiteX55" fmla="*/ 1577537 w 3155107"/>
              <a:gd name="connsiteY55" fmla="*/ 2073653 h 3160649"/>
              <a:gd name="connsiteX56" fmla="*/ 1270949 w 3155107"/>
              <a:gd name="connsiteY56" fmla="*/ 1638855 h 3160649"/>
              <a:gd name="connsiteX57" fmla="*/ 780407 w 3155107"/>
              <a:gd name="connsiteY57" fmla="*/ 423650 h 3160649"/>
              <a:gd name="connsiteX58" fmla="*/ 685643 w 3155107"/>
              <a:gd name="connsiteY58" fmla="*/ 496116 h 3160649"/>
              <a:gd name="connsiteX59" fmla="*/ 1282098 w 3155107"/>
              <a:gd name="connsiteY59" fmla="*/ 1906423 h 3160649"/>
              <a:gd name="connsiteX60" fmla="*/ 1560814 w 3155107"/>
              <a:gd name="connsiteY60" fmla="*/ 2218586 h 3160649"/>
              <a:gd name="connsiteX61" fmla="*/ 1571963 w 3155107"/>
              <a:gd name="connsiteY61" fmla="*/ 2279904 h 3160649"/>
              <a:gd name="connsiteX62" fmla="*/ 1588686 w 3155107"/>
              <a:gd name="connsiteY62" fmla="*/ 2279904 h 3160649"/>
              <a:gd name="connsiteX63" fmla="*/ 1599835 w 3155107"/>
              <a:gd name="connsiteY63" fmla="*/ 2218586 h 3160649"/>
              <a:gd name="connsiteX64" fmla="*/ 1878551 w 3155107"/>
              <a:gd name="connsiteY64" fmla="*/ 1906423 h 3160649"/>
              <a:gd name="connsiteX65" fmla="*/ 2475006 w 3155107"/>
              <a:gd name="connsiteY65" fmla="*/ 496116 h 3160649"/>
              <a:gd name="connsiteX66" fmla="*/ 2380242 w 3155107"/>
              <a:gd name="connsiteY66" fmla="*/ 423650 h 3160649"/>
              <a:gd name="connsiteX67" fmla="*/ 1889700 w 3155107"/>
              <a:gd name="connsiteY67" fmla="*/ 1633281 h 3160649"/>
              <a:gd name="connsiteX68" fmla="*/ 1577537 w 3155107"/>
              <a:gd name="connsiteY68" fmla="*/ 2073653 h 3160649"/>
              <a:gd name="connsiteX69" fmla="*/ 1577537 w 3155107"/>
              <a:gd name="connsiteY69" fmla="*/ 1705747 h 3160649"/>
              <a:gd name="connsiteX70" fmla="*/ 1348990 w 3155107"/>
              <a:gd name="connsiteY70" fmla="*/ 1471625 h 3160649"/>
              <a:gd name="connsiteX71" fmla="*/ 1343415 w 3155107"/>
              <a:gd name="connsiteY71" fmla="*/ 1321118 h 3160649"/>
              <a:gd name="connsiteX72" fmla="*/ 914191 w 3155107"/>
              <a:gd name="connsiteY72" fmla="*/ 340035 h 3160649"/>
              <a:gd name="connsiteX73" fmla="*/ 813853 w 3155107"/>
              <a:gd name="connsiteY73" fmla="*/ 401352 h 3160649"/>
              <a:gd name="connsiteX74" fmla="*/ 1337841 w 3155107"/>
              <a:gd name="connsiteY74" fmla="*/ 1577537 h 3160649"/>
              <a:gd name="connsiteX75" fmla="*/ 1549666 w 3155107"/>
              <a:gd name="connsiteY75" fmla="*/ 1789362 h 3160649"/>
              <a:gd name="connsiteX76" fmla="*/ 1577537 w 3155107"/>
              <a:gd name="connsiteY76" fmla="*/ 1878552 h 3160649"/>
              <a:gd name="connsiteX77" fmla="*/ 1594260 w 3155107"/>
              <a:gd name="connsiteY77" fmla="*/ 1878552 h 3160649"/>
              <a:gd name="connsiteX78" fmla="*/ 1622132 w 3155107"/>
              <a:gd name="connsiteY78" fmla="*/ 1789362 h 3160649"/>
              <a:gd name="connsiteX79" fmla="*/ 1833957 w 3155107"/>
              <a:gd name="connsiteY79" fmla="*/ 1577537 h 3160649"/>
              <a:gd name="connsiteX80" fmla="*/ 2357945 w 3155107"/>
              <a:gd name="connsiteY80" fmla="*/ 401352 h 3160649"/>
              <a:gd name="connsiteX81" fmla="*/ 2257607 w 3155107"/>
              <a:gd name="connsiteY81" fmla="*/ 340035 h 3160649"/>
              <a:gd name="connsiteX82" fmla="*/ 1828383 w 3155107"/>
              <a:gd name="connsiteY82" fmla="*/ 1315544 h 3160649"/>
              <a:gd name="connsiteX83" fmla="*/ 1822808 w 3155107"/>
              <a:gd name="connsiteY83" fmla="*/ 1466051 h 3160649"/>
              <a:gd name="connsiteX84" fmla="*/ 1577537 w 3155107"/>
              <a:gd name="connsiteY84" fmla="*/ 1705747 h 3160649"/>
              <a:gd name="connsiteX85" fmla="*/ 1583112 w 3155107"/>
              <a:gd name="connsiteY85" fmla="*/ 1538517 h 3160649"/>
              <a:gd name="connsiteX86" fmla="*/ 1588686 w 3155107"/>
              <a:gd name="connsiteY86" fmla="*/ 1482774 h 3160649"/>
              <a:gd name="connsiteX87" fmla="*/ 1767065 w 3155107"/>
              <a:gd name="connsiteY87" fmla="*/ 1254226 h 3160649"/>
              <a:gd name="connsiteX88" fmla="*/ 2201863 w 3155107"/>
              <a:gd name="connsiteY88" fmla="*/ 323312 h 3160649"/>
              <a:gd name="connsiteX89" fmla="*/ 1577537 w 3155107"/>
              <a:gd name="connsiteY89" fmla="*/ 178379 h 3160649"/>
              <a:gd name="connsiteX90" fmla="*/ 953212 w 3155107"/>
              <a:gd name="connsiteY90" fmla="*/ 323312 h 3160649"/>
              <a:gd name="connsiteX91" fmla="*/ 1388010 w 3155107"/>
              <a:gd name="connsiteY91" fmla="*/ 1254226 h 3160649"/>
              <a:gd name="connsiteX92" fmla="*/ 1566389 w 3155107"/>
              <a:gd name="connsiteY92" fmla="*/ 1482774 h 3160649"/>
              <a:gd name="connsiteX93" fmla="*/ 1571963 w 3155107"/>
              <a:gd name="connsiteY93" fmla="*/ 1538517 h 3160649"/>
              <a:gd name="connsiteX94" fmla="*/ 1583112 w 3155107"/>
              <a:gd name="connsiteY94" fmla="*/ 1538517 h 3160649"/>
              <a:gd name="connsiteX95" fmla="*/ 2982270 w 3155107"/>
              <a:gd name="connsiteY95" fmla="*/ 1577537 h 3160649"/>
              <a:gd name="connsiteX96" fmla="*/ 2502877 w 3155107"/>
              <a:gd name="connsiteY96" fmla="*/ 523988 h 3160649"/>
              <a:gd name="connsiteX97" fmla="*/ 1945444 w 3155107"/>
              <a:gd name="connsiteY97" fmla="*/ 1956592 h 3160649"/>
              <a:gd name="connsiteX98" fmla="*/ 1744767 w 3155107"/>
              <a:gd name="connsiteY98" fmla="*/ 2435985 h 3160649"/>
              <a:gd name="connsiteX99" fmla="*/ 1627706 w 3155107"/>
              <a:gd name="connsiteY99" fmla="*/ 2692405 h 3160649"/>
              <a:gd name="connsiteX100" fmla="*/ 1627706 w 3155107"/>
              <a:gd name="connsiteY100" fmla="*/ 2714702 h 3160649"/>
              <a:gd name="connsiteX101" fmla="*/ 1644430 w 3155107"/>
              <a:gd name="connsiteY101" fmla="*/ 2993419 h 3160649"/>
              <a:gd name="connsiteX102" fmla="*/ 2982270 w 3155107"/>
              <a:gd name="connsiteY102" fmla="*/ 1577537 h 3160649"/>
              <a:gd name="connsiteX103" fmla="*/ 618751 w 3155107"/>
              <a:gd name="connsiteY103" fmla="*/ 1995613 h 3160649"/>
              <a:gd name="connsiteX104" fmla="*/ 657772 w 3155107"/>
              <a:gd name="connsiteY104" fmla="*/ 2073653 h 3160649"/>
              <a:gd name="connsiteX105" fmla="*/ 696792 w 3155107"/>
              <a:gd name="connsiteY105" fmla="*/ 2140546 h 3160649"/>
              <a:gd name="connsiteX106" fmla="*/ 657772 w 3155107"/>
              <a:gd name="connsiteY106" fmla="*/ 2162843 h 3160649"/>
              <a:gd name="connsiteX107" fmla="*/ 602028 w 3155107"/>
              <a:gd name="connsiteY107" fmla="*/ 2062505 h 3160649"/>
              <a:gd name="connsiteX108" fmla="*/ 540711 w 3155107"/>
              <a:gd name="connsiteY108" fmla="*/ 2090376 h 3160649"/>
              <a:gd name="connsiteX109" fmla="*/ 590880 w 3155107"/>
              <a:gd name="connsiteY109" fmla="*/ 2185140 h 3160649"/>
              <a:gd name="connsiteX110" fmla="*/ 551859 w 3155107"/>
              <a:gd name="connsiteY110" fmla="*/ 2207438 h 3160649"/>
              <a:gd name="connsiteX111" fmla="*/ 501690 w 3155107"/>
              <a:gd name="connsiteY111" fmla="*/ 2112674 h 3160649"/>
              <a:gd name="connsiteX112" fmla="*/ 395778 w 3155107"/>
              <a:gd name="connsiteY112" fmla="*/ 2168417 h 3160649"/>
              <a:gd name="connsiteX113" fmla="*/ 379055 w 3155107"/>
              <a:gd name="connsiteY113" fmla="*/ 2118248 h 3160649"/>
              <a:gd name="connsiteX114" fmla="*/ 618751 w 3155107"/>
              <a:gd name="connsiteY114" fmla="*/ 1995613 h 3160649"/>
              <a:gd name="connsiteX115" fmla="*/ 763684 w 3155107"/>
              <a:gd name="connsiteY115" fmla="*/ 2235309 h 3160649"/>
              <a:gd name="connsiteX116" fmla="*/ 797130 w 3155107"/>
              <a:gd name="connsiteY116" fmla="*/ 2274330 h 3160649"/>
              <a:gd name="connsiteX117" fmla="*/ 590880 w 3155107"/>
              <a:gd name="connsiteY117" fmla="*/ 2447134 h 3160649"/>
              <a:gd name="connsiteX118" fmla="*/ 557434 w 3155107"/>
              <a:gd name="connsiteY118" fmla="*/ 2408114 h 3160649"/>
              <a:gd name="connsiteX119" fmla="*/ 763684 w 3155107"/>
              <a:gd name="connsiteY119" fmla="*/ 2235309 h 3160649"/>
              <a:gd name="connsiteX120" fmla="*/ 958786 w 3155107"/>
              <a:gd name="connsiteY120" fmla="*/ 2413688 h 3160649"/>
              <a:gd name="connsiteX121" fmla="*/ 997806 w 3155107"/>
              <a:gd name="connsiteY121" fmla="*/ 2441560 h 3160649"/>
              <a:gd name="connsiteX122" fmla="*/ 947637 w 3155107"/>
              <a:gd name="connsiteY122" fmla="*/ 2725851 h 3160649"/>
              <a:gd name="connsiteX123" fmla="*/ 903043 w 3155107"/>
              <a:gd name="connsiteY123" fmla="*/ 2697979 h 3160649"/>
              <a:gd name="connsiteX124" fmla="*/ 914191 w 3155107"/>
              <a:gd name="connsiteY124" fmla="*/ 2636661 h 3160649"/>
              <a:gd name="connsiteX125" fmla="*/ 858448 w 3155107"/>
              <a:gd name="connsiteY125" fmla="*/ 2597641 h 3160649"/>
              <a:gd name="connsiteX126" fmla="*/ 802705 w 3155107"/>
              <a:gd name="connsiteY126" fmla="*/ 2553046 h 3160649"/>
              <a:gd name="connsiteX127" fmla="*/ 746961 w 3155107"/>
              <a:gd name="connsiteY127" fmla="*/ 2586493 h 3160649"/>
              <a:gd name="connsiteX128" fmla="*/ 707941 w 3155107"/>
              <a:gd name="connsiteY128" fmla="*/ 2553046 h 3160649"/>
              <a:gd name="connsiteX129" fmla="*/ 958786 w 3155107"/>
              <a:gd name="connsiteY129" fmla="*/ 2413688 h 3160649"/>
              <a:gd name="connsiteX130" fmla="*/ 836151 w 3155107"/>
              <a:gd name="connsiteY130" fmla="*/ 2536323 h 3160649"/>
              <a:gd name="connsiteX131" fmla="*/ 875171 w 3155107"/>
              <a:gd name="connsiteY131" fmla="*/ 2569769 h 3160649"/>
              <a:gd name="connsiteX132" fmla="*/ 919766 w 3155107"/>
              <a:gd name="connsiteY132" fmla="*/ 2597641 h 3160649"/>
              <a:gd name="connsiteX133" fmla="*/ 947637 w 3155107"/>
              <a:gd name="connsiteY133" fmla="*/ 2475006 h 3160649"/>
              <a:gd name="connsiteX134" fmla="*/ 836151 w 3155107"/>
              <a:gd name="connsiteY134" fmla="*/ 2536323 h 3160649"/>
              <a:gd name="connsiteX135" fmla="*/ 1126016 w 3155107"/>
              <a:gd name="connsiteY135" fmla="*/ 2519600 h 3160649"/>
              <a:gd name="connsiteX136" fmla="*/ 1231929 w 3155107"/>
              <a:gd name="connsiteY136" fmla="*/ 2564195 h 3160649"/>
              <a:gd name="connsiteX137" fmla="*/ 1343415 w 3155107"/>
              <a:gd name="connsiteY137" fmla="*/ 2597641 h 3160649"/>
              <a:gd name="connsiteX138" fmla="*/ 1332267 w 3155107"/>
              <a:gd name="connsiteY138" fmla="*/ 2636661 h 3160649"/>
              <a:gd name="connsiteX139" fmla="*/ 1243077 w 3155107"/>
              <a:gd name="connsiteY139" fmla="*/ 2614364 h 3160649"/>
              <a:gd name="connsiteX140" fmla="*/ 1170611 w 3155107"/>
              <a:gd name="connsiteY140" fmla="*/ 2826189 h 3160649"/>
              <a:gd name="connsiteX141" fmla="*/ 1120442 w 3155107"/>
              <a:gd name="connsiteY141" fmla="*/ 2809466 h 3160649"/>
              <a:gd name="connsiteX142" fmla="*/ 1192908 w 3155107"/>
              <a:gd name="connsiteY142" fmla="*/ 2597641 h 3160649"/>
              <a:gd name="connsiteX143" fmla="*/ 1109293 w 3155107"/>
              <a:gd name="connsiteY143" fmla="*/ 2558621 h 3160649"/>
              <a:gd name="connsiteX144" fmla="*/ 1126016 w 3155107"/>
              <a:gd name="connsiteY144" fmla="*/ 2519600 h 3160649"/>
              <a:gd name="connsiteX145" fmla="*/ 1973315 w 3155107"/>
              <a:gd name="connsiteY145" fmla="*/ 2575344 h 3160649"/>
              <a:gd name="connsiteX146" fmla="*/ 2012336 w 3155107"/>
              <a:gd name="connsiteY146" fmla="*/ 2625513 h 3160649"/>
              <a:gd name="connsiteX147" fmla="*/ 2017910 w 3155107"/>
              <a:gd name="connsiteY147" fmla="*/ 2653384 h 3160649"/>
              <a:gd name="connsiteX148" fmla="*/ 1945444 w 3155107"/>
              <a:gd name="connsiteY148" fmla="*/ 2737000 h 3160649"/>
              <a:gd name="connsiteX149" fmla="*/ 1911998 w 3155107"/>
              <a:gd name="connsiteY149" fmla="*/ 2748148 h 3160649"/>
              <a:gd name="connsiteX150" fmla="*/ 1945444 w 3155107"/>
              <a:gd name="connsiteY150" fmla="*/ 2848486 h 3160649"/>
              <a:gd name="connsiteX151" fmla="*/ 1900849 w 3155107"/>
              <a:gd name="connsiteY151" fmla="*/ 2859635 h 3160649"/>
              <a:gd name="connsiteX152" fmla="*/ 1822808 w 3155107"/>
              <a:gd name="connsiteY152" fmla="*/ 2603215 h 3160649"/>
              <a:gd name="connsiteX153" fmla="*/ 1895275 w 3155107"/>
              <a:gd name="connsiteY153" fmla="*/ 2580918 h 3160649"/>
              <a:gd name="connsiteX154" fmla="*/ 1973315 w 3155107"/>
              <a:gd name="connsiteY154" fmla="*/ 2575344 h 3160649"/>
              <a:gd name="connsiteX155" fmla="*/ 1872977 w 3155107"/>
              <a:gd name="connsiteY155" fmla="*/ 2619938 h 3160649"/>
              <a:gd name="connsiteX156" fmla="*/ 1895275 w 3155107"/>
              <a:gd name="connsiteY156" fmla="*/ 2697979 h 3160649"/>
              <a:gd name="connsiteX157" fmla="*/ 1928721 w 3155107"/>
              <a:gd name="connsiteY157" fmla="*/ 2686830 h 3160649"/>
              <a:gd name="connsiteX158" fmla="*/ 1962167 w 3155107"/>
              <a:gd name="connsiteY158" fmla="*/ 2664533 h 3160649"/>
              <a:gd name="connsiteX159" fmla="*/ 1967741 w 3155107"/>
              <a:gd name="connsiteY159" fmla="*/ 2647810 h 3160649"/>
              <a:gd name="connsiteX160" fmla="*/ 1967741 w 3155107"/>
              <a:gd name="connsiteY160" fmla="*/ 2636661 h 3160649"/>
              <a:gd name="connsiteX161" fmla="*/ 1951018 w 3155107"/>
              <a:gd name="connsiteY161" fmla="*/ 2614364 h 3160649"/>
              <a:gd name="connsiteX162" fmla="*/ 1906423 w 3155107"/>
              <a:gd name="connsiteY162" fmla="*/ 2614364 h 3160649"/>
              <a:gd name="connsiteX163" fmla="*/ 1872977 w 3155107"/>
              <a:gd name="connsiteY163" fmla="*/ 2619938 h 3160649"/>
              <a:gd name="connsiteX164" fmla="*/ 2129397 w 3155107"/>
              <a:gd name="connsiteY164" fmla="*/ 2463857 h 3160649"/>
              <a:gd name="connsiteX165" fmla="*/ 2363519 w 3155107"/>
              <a:gd name="connsiteY165" fmla="*/ 2631087 h 3160649"/>
              <a:gd name="connsiteX166" fmla="*/ 2324499 w 3155107"/>
              <a:gd name="connsiteY166" fmla="*/ 2658959 h 3160649"/>
              <a:gd name="connsiteX167" fmla="*/ 2274330 w 3155107"/>
              <a:gd name="connsiteY167" fmla="*/ 2619938 h 3160649"/>
              <a:gd name="connsiteX168" fmla="*/ 2224161 w 3155107"/>
              <a:gd name="connsiteY168" fmla="*/ 2653384 h 3160649"/>
              <a:gd name="connsiteX169" fmla="*/ 2168417 w 3155107"/>
              <a:gd name="connsiteY169" fmla="*/ 2681256 h 3160649"/>
              <a:gd name="connsiteX170" fmla="*/ 2179566 w 3155107"/>
              <a:gd name="connsiteY170" fmla="*/ 2742574 h 3160649"/>
              <a:gd name="connsiteX171" fmla="*/ 2134971 w 3155107"/>
              <a:gd name="connsiteY171" fmla="*/ 2764871 h 3160649"/>
              <a:gd name="connsiteX172" fmla="*/ 2095951 w 3155107"/>
              <a:gd name="connsiteY172" fmla="*/ 2480580 h 3160649"/>
              <a:gd name="connsiteX173" fmla="*/ 2129397 w 3155107"/>
              <a:gd name="connsiteY173" fmla="*/ 2463857 h 3160649"/>
              <a:gd name="connsiteX174" fmla="*/ 2157268 w 3155107"/>
              <a:gd name="connsiteY174" fmla="*/ 2642236 h 3160649"/>
              <a:gd name="connsiteX175" fmla="*/ 2201863 w 3155107"/>
              <a:gd name="connsiteY175" fmla="*/ 2619938 h 3160649"/>
              <a:gd name="connsiteX176" fmla="*/ 2235309 w 3155107"/>
              <a:gd name="connsiteY176" fmla="*/ 2597641 h 3160649"/>
              <a:gd name="connsiteX177" fmla="*/ 2140545 w 3155107"/>
              <a:gd name="connsiteY177" fmla="*/ 2525175 h 3160649"/>
              <a:gd name="connsiteX178" fmla="*/ 2157268 w 3155107"/>
              <a:gd name="connsiteY178" fmla="*/ 2642236 h 3160649"/>
              <a:gd name="connsiteX179" fmla="*/ 2396965 w 3155107"/>
              <a:gd name="connsiteY179" fmla="*/ 2229735 h 3160649"/>
              <a:gd name="connsiteX180" fmla="*/ 2597641 w 3155107"/>
              <a:gd name="connsiteY180" fmla="*/ 2408114 h 3160649"/>
              <a:gd name="connsiteX181" fmla="*/ 2564195 w 3155107"/>
              <a:gd name="connsiteY181" fmla="*/ 2452708 h 3160649"/>
              <a:gd name="connsiteX182" fmla="*/ 2346796 w 3155107"/>
              <a:gd name="connsiteY182" fmla="*/ 2391391 h 3160649"/>
              <a:gd name="connsiteX183" fmla="*/ 2486154 w 3155107"/>
              <a:gd name="connsiteY183" fmla="*/ 2536323 h 3160649"/>
              <a:gd name="connsiteX184" fmla="*/ 2447134 w 3155107"/>
              <a:gd name="connsiteY184" fmla="*/ 2564195 h 3160649"/>
              <a:gd name="connsiteX185" fmla="*/ 2257607 w 3155107"/>
              <a:gd name="connsiteY185" fmla="*/ 2369093 h 3160649"/>
              <a:gd name="connsiteX186" fmla="*/ 2302201 w 3155107"/>
              <a:gd name="connsiteY186" fmla="*/ 2330073 h 3160649"/>
              <a:gd name="connsiteX187" fmla="*/ 2514026 w 3155107"/>
              <a:gd name="connsiteY187" fmla="*/ 2391391 h 3160649"/>
              <a:gd name="connsiteX188" fmla="*/ 2363519 w 3155107"/>
              <a:gd name="connsiteY188" fmla="*/ 2263181 h 3160649"/>
              <a:gd name="connsiteX189" fmla="*/ 2396965 w 3155107"/>
              <a:gd name="connsiteY189" fmla="*/ 2229735 h 3160649"/>
              <a:gd name="connsiteX190" fmla="*/ 2486154 w 3155107"/>
              <a:gd name="connsiteY190" fmla="*/ 2090376 h 3160649"/>
              <a:gd name="connsiteX191" fmla="*/ 2720277 w 3155107"/>
              <a:gd name="connsiteY191" fmla="*/ 2229735 h 3160649"/>
              <a:gd name="connsiteX192" fmla="*/ 2697979 w 3155107"/>
              <a:gd name="connsiteY192" fmla="*/ 2268755 h 3160649"/>
              <a:gd name="connsiteX193" fmla="*/ 2463857 w 3155107"/>
              <a:gd name="connsiteY193" fmla="*/ 2134971 h 3160649"/>
              <a:gd name="connsiteX194" fmla="*/ 2486154 w 3155107"/>
              <a:gd name="connsiteY194" fmla="*/ 2090376 h 3160649"/>
              <a:gd name="connsiteX195" fmla="*/ 2592067 w 3155107"/>
              <a:gd name="connsiteY195" fmla="*/ 1867403 h 3160649"/>
              <a:gd name="connsiteX196" fmla="*/ 2631087 w 3155107"/>
              <a:gd name="connsiteY196" fmla="*/ 1889700 h 3160649"/>
              <a:gd name="connsiteX197" fmla="*/ 2625513 w 3155107"/>
              <a:gd name="connsiteY197" fmla="*/ 1895275 h 3160649"/>
              <a:gd name="connsiteX198" fmla="*/ 2603215 w 3155107"/>
              <a:gd name="connsiteY198" fmla="*/ 1939869 h 3160649"/>
              <a:gd name="connsiteX199" fmla="*/ 2603215 w 3155107"/>
              <a:gd name="connsiteY199" fmla="*/ 1973315 h 3160649"/>
              <a:gd name="connsiteX200" fmla="*/ 2619938 w 3155107"/>
              <a:gd name="connsiteY200" fmla="*/ 1984464 h 3160649"/>
              <a:gd name="connsiteX201" fmla="*/ 2670108 w 3155107"/>
              <a:gd name="connsiteY201" fmla="*/ 1956592 h 3160649"/>
              <a:gd name="connsiteX202" fmla="*/ 2776020 w 3155107"/>
              <a:gd name="connsiteY202" fmla="*/ 1917572 h 3160649"/>
              <a:gd name="connsiteX203" fmla="*/ 2820615 w 3155107"/>
              <a:gd name="connsiteY203" fmla="*/ 2040207 h 3160649"/>
              <a:gd name="connsiteX204" fmla="*/ 2792743 w 3155107"/>
              <a:gd name="connsiteY204" fmla="*/ 2090376 h 3160649"/>
              <a:gd name="connsiteX205" fmla="*/ 2792743 w 3155107"/>
              <a:gd name="connsiteY205" fmla="*/ 2095951 h 3160649"/>
              <a:gd name="connsiteX206" fmla="*/ 2753722 w 3155107"/>
              <a:gd name="connsiteY206" fmla="*/ 2079228 h 3160649"/>
              <a:gd name="connsiteX207" fmla="*/ 2759297 w 3155107"/>
              <a:gd name="connsiteY207" fmla="*/ 2073653 h 3160649"/>
              <a:gd name="connsiteX208" fmla="*/ 2787169 w 3155107"/>
              <a:gd name="connsiteY208" fmla="*/ 2029059 h 3160649"/>
              <a:gd name="connsiteX209" fmla="*/ 2764871 w 3155107"/>
              <a:gd name="connsiteY209" fmla="*/ 1973315 h 3160649"/>
              <a:gd name="connsiteX210" fmla="*/ 2703554 w 3155107"/>
              <a:gd name="connsiteY210" fmla="*/ 2001187 h 3160649"/>
              <a:gd name="connsiteX211" fmla="*/ 2608790 w 3155107"/>
              <a:gd name="connsiteY211" fmla="*/ 2040207 h 3160649"/>
              <a:gd name="connsiteX212" fmla="*/ 2564195 w 3155107"/>
              <a:gd name="connsiteY212" fmla="*/ 2006761 h 3160649"/>
              <a:gd name="connsiteX213" fmla="*/ 2564195 w 3155107"/>
              <a:gd name="connsiteY213" fmla="*/ 1934295 h 3160649"/>
              <a:gd name="connsiteX214" fmla="*/ 2592067 w 3155107"/>
              <a:gd name="connsiteY214" fmla="*/ 1867403 h 3160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3155107" h="3160649">
                <a:moveTo>
                  <a:pt x="1577537" y="3160649"/>
                </a:moveTo>
                <a:cubicBezTo>
                  <a:pt x="707941" y="3160649"/>
                  <a:pt x="0" y="2452708"/>
                  <a:pt x="0" y="1577537"/>
                </a:cubicBezTo>
                <a:cubicBezTo>
                  <a:pt x="0" y="707941"/>
                  <a:pt x="707941" y="0"/>
                  <a:pt x="1577537" y="0"/>
                </a:cubicBezTo>
                <a:cubicBezTo>
                  <a:pt x="2447134" y="0"/>
                  <a:pt x="3155075" y="707941"/>
                  <a:pt x="3155075" y="1577537"/>
                </a:cubicBezTo>
                <a:cubicBezTo>
                  <a:pt x="3160649" y="2452708"/>
                  <a:pt x="2452708" y="3160649"/>
                  <a:pt x="1577537" y="3160649"/>
                </a:cubicBezTo>
                <a:close/>
                <a:moveTo>
                  <a:pt x="1571963" y="958786"/>
                </a:moveTo>
                <a:cubicBezTo>
                  <a:pt x="1571963" y="958786"/>
                  <a:pt x="1700173" y="1092570"/>
                  <a:pt x="1700173" y="1204057"/>
                </a:cubicBezTo>
                <a:cubicBezTo>
                  <a:pt x="1700173" y="1321118"/>
                  <a:pt x="1610983" y="1348990"/>
                  <a:pt x="1577537" y="1348990"/>
                </a:cubicBezTo>
                <a:lnTo>
                  <a:pt x="1571963" y="1348990"/>
                </a:lnTo>
                <a:lnTo>
                  <a:pt x="1566389" y="1348990"/>
                </a:lnTo>
                <a:cubicBezTo>
                  <a:pt x="1532943" y="1348990"/>
                  <a:pt x="1443753" y="1321118"/>
                  <a:pt x="1443753" y="1204057"/>
                </a:cubicBezTo>
                <a:cubicBezTo>
                  <a:pt x="1443753" y="1092570"/>
                  <a:pt x="1571963" y="958786"/>
                  <a:pt x="1571963" y="958786"/>
                </a:cubicBezTo>
                <a:close/>
                <a:moveTo>
                  <a:pt x="384629" y="1666727"/>
                </a:moveTo>
                <a:lnTo>
                  <a:pt x="529562" y="1666727"/>
                </a:lnTo>
                <a:lnTo>
                  <a:pt x="529562" y="1399159"/>
                </a:lnTo>
                <a:lnTo>
                  <a:pt x="769259" y="1399159"/>
                </a:lnTo>
                <a:lnTo>
                  <a:pt x="769259" y="1287672"/>
                </a:lnTo>
                <a:lnTo>
                  <a:pt x="529562" y="1287672"/>
                </a:lnTo>
                <a:lnTo>
                  <a:pt x="529562" y="1137165"/>
                </a:lnTo>
                <a:lnTo>
                  <a:pt x="780407" y="1137165"/>
                </a:lnTo>
                <a:lnTo>
                  <a:pt x="780407" y="1025678"/>
                </a:lnTo>
                <a:lnTo>
                  <a:pt x="384629" y="1025678"/>
                </a:lnTo>
                <a:lnTo>
                  <a:pt x="384629" y="1666727"/>
                </a:lnTo>
                <a:close/>
                <a:moveTo>
                  <a:pt x="1705747" y="975509"/>
                </a:moveTo>
                <a:lnTo>
                  <a:pt x="1856254" y="975509"/>
                </a:lnTo>
                <a:lnTo>
                  <a:pt x="1677875" y="340035"/>
                </a:lnTo>
                <a:lnTo>
                  <a:pt x="1482774" y="340035"/>
                </a:lnTo>
                <a:lnTo>
                  <a:pt x="1298821" y="975509"/>
                </a:lnTo>
                <a:lnTo>
                  <a:pt x="1438179" y="975509"/>
                </a:lnTo>
                <a:lnTo>
                  <a:pt x="1477199" y="830576"/>
                </a:lnTo>
                <a:lnTo>
                  <a:pt x="1661153" y="830576"/>
                </a:lnTo>
                <a:lnTo>
                  <a:pt x="1705747" y="975509"/>
                </a:lnTo>
                <a:close/>
                <a:moveTo>
                  <a:pt x="1638855" y="724664"/>
                </a:moveTo>
                <a:lnTo>
                  <a:pt x="1505071" y="724664"/>
                </a:lnTo>
                <a:lnTo>
                  <a:pt x="1566389" y="445947"/>
                </a:lnTo>
                <a:lnTo>
                  <a:pt x="1577537" y="445947"/>
                </a:lnTo>
                <a:lnTo>
                  <a:pt x="1638855" y="724664"/>
                </a:lnTo>
                <a:close/>
                <a:moveTo>
                  <a:pt x="2307776" y="1348990"/>
                </a:moveTo>
                <a:cubicBezTo>
                  <a:pt x="2307776" y="1538517"/>
                  <a:pt x="2396965" y="1677875"/>
                  <a:pt x="2575344" y="1677875"/>
                </a:cubicBezTo>
                <a:cubicBezTo>
                  <a:pt x="2759297" y="1677875"/>
                  <a:pt x="2848486" y="1532943"/>
                  <a:pt x="2848486" y="1348990"/>
                </a:cubicBezTo>
                <a:cubicBezTo>
                  <a:pt x="2848486" y="1159462"/>
                  <a:pt x="2759297" y="1020104"/>
                  <a:pt x="2575344" y="1020104"/>
                </a:cubicBezTo>
                <a:cubicBezTo>
                  <a:pt x="2396965" y="1020104"/>
                  <a:pt x="2307776" y="1165036"/>
                  <a:pt x="2307776" y="1348990"/>
                </a:cubicBezTo>
                <a:close/>
                <a:moveTo>
                  <a:pt x="2463857" y="1348990"/>
                </a:moveTo>
                <a:cubicBezTo>
                  <a:pt x="2463857" y="1226354"/>
                  <a:pt x="2491729" y="1126016"/>
                  <a:pt x="2580918" y="1126016"/>
                </a:cubicBezTo>
                <a:cubicBezTo>
                  <a:pt x="2670108" y="1126016"/>
                  <a:pt x="2697979" y="1226354"/>
                  <a:pt x="2697979" y="1348990"/>
                </a:cubicBezTo>
                <a:cubicBezTo>
                  <a:pt x="2697979" y="1471625"/>
                  <a:pt x="2664533" y="1571963"/>
                  <a:pt x="2580918" y="1571963"/>
                </a:cubicBezTo>
                <a:cubicBezTo>
                  <a:pt x="2491729" y="1571963"/>
                  <a:pt x="2463857" y="1471625"/>
                  <a:pt x="2463857" y="1348990"/>
                </a:cubicBezTo>
                <a:close/>
                <a:moveTo>
                  <a:pt x="1510645" y="2982270"/>
                </a:moveTo>
                <a:cubicBezTo>
                  <a:pt x="1521794" y="2920953"/>
                  <a:pt x="1527368" y="2820614"/>
                  <a:pt x="1527368" y="2703553"/>
                </a:cubicBezTo>
                <a:lnTo>
                  <a:pt x="1527368" y="2681256"/>
                </a:lnTo>
                <a:cubicBezTo>
                  <a:pt x="1527368" y="2519600"/>
                  <a:pt x="1521794" y="2463857"/>
                  <a:pt x="1410307" y="2424837"/>
                </a:cubicBezTo>
                <a:cubicBezTo>
                  <a:pt x="1243077" y="2369093"/>
                  <a:pt x="1170611" y="2179566"/>
                  <a:pt x="1209631" y="1945444"/>
                </a:cubicBezTo>
                <a:lnTo>
                  <a:pt x="652197" y="523988"/>
                </a:lnTo>
                <a:cubicBezTo>
                  <a:pt x="362332" y="780407"/>
                  <a:pt x="172804" y="1159462"/>
                  <a:pt x="172804" y="1577537"/>
                </a:cubicBezTo>
                <a:cubicBezTo>
                  <a:pt x="172804" y="2330073"/>
                  <a:pt x="769259" y="2948824"/>
                  <a:pt x="1510645" y="2982270"/>
                </a:cubicBezTo>
                <a:close/>
                <a:moveTo>
                  <a:pt x="1577537" y="2073653"/>
                </a:moveTo>
                <a:cubicBezTo>
                  <a:pt x="1354564" y="2023484"/>
                  <a:pt x="1270949" y="1817234"/>
                  <a:pt x="1270949" y="1638855"/>
                </a:cubicBezTo>
                <a:lnTo>
                  <a:pt x="780407" y="423650"/>
                </a:lnTo>
                <a:cubicBezTo>
                  <a:pt x="746961" y="445947"/>
                  <a:pt x="713515" y="473819"/>
                  <a:pt x="685643" y="496116"/>
                </a:cubicBezTo>
                <a:cubicBezTo>
                  <a:pt x="791556" y="752536"/>
                  <a:pt x="1282098" y="1906423"/>
                  <a:pt x="1282098" y="1906423"/>
                </a:cubicBezTo>
                <a:cubicBezTo>
                  <a:pt x="1365713" y="2112674"/>
                  <a:pt x="1527368" y="2045782"/>
                  <a:pt x="1560814" y="2218586"/>
                </a:cubicBezTo>
                <a:cubicBezTo>
                  <a:pt x="1571963" y="2257606"/>
                  <a:pt x="1571963" y="2279904"/>
                  <a:pt x="1571963" y="2279904"/>
                </a:cubicBezTo>
                <a:lnTo>
                  <a:pt x="1588686" y="2279904"/>
                </a:lnTo>
                <a:cubicBezTo>
                  <a:pt x="1588686" y="2279904"/>
                  <a:pt x="1588686" y="2263181"/>
                  <a:pt x="1599835" y="2218586"/>
                </a:cubicBezTo>
                <a:cubicBezTo>
                  <a:pt x="1638855" y="2045782"/>
                  <a:pt x="1794937" y="2118248"/>
                  <a:pt x="1878551" y="1906423"/>
                </a:cubicBezTo>
                <a:cubicBezTo>
                  <a:pt x="1878551" y="1906423"/>
                  <a:pt x="2363519" y="752536"/>
                  <a:pt x="2475006" y="496116"/>
                </a:cubicBezTo>
                <a:cubicBezTo>
                  <a:pt x="2441560" y="473819"/>
                  <a:pt x="2413688" y="445947"/>
                  <a:pt x="2380242" y="423650"/>
                </a:cubicBezTo>
                <a:lnTo>
                  <a:pt x="1889700" y="1633281"/>
                </a:lnTo>
                <a:cubicBezTo>
                  <a:pt x="1889700" y="1817234"/>
                  <a:pt x="1806085" y="2017910"/>
                  <a:pt x="1577537" y="2073653"/>
                </a:cubicBezTo>
                <a:close/>
                <a:moveTo>
                  <a:pt x="1577537" y="1705747"/>
                </a:moveTo>
                <a:cubicBezTo>
                  <a:pt x="1482774" y="1683450"/>
                  <a:pt x="1365713" y="1588686"/>
                  <a:pt x="1348990" y="1471625"/>
                </a:cubicBezTo>
                <a:cubicBezTo>
                  <a:pt x="1343415" y="1427030"/>
                  <a:pt x="1337841" y="1410307"/>
                  <a:pt x="1343415" y="1321118"/>
                </a:cubicBezTo>
                <a:lnTo>
                  <a:pt x="914191" y="340035"/>
                </a:lnTo>
                <a:cubicBezTo>
                  <a:pt x="880745" y="356758"/>
                  <a:pt x="847299" y="379055"/>
                  <a:pt x="813853" y="401352"/>
                </a:cubicBezTo>
                <a:cubicBezTo>
                  <a:pt x="942063" y="691218"/>
                  <a:pt x="1337841" y="1577537"/>
                  <a:pt x="1337841" y="1577537"/>
                </a:cubicBezTo>
                <a:cubicBezTo>
                  <a:pt x="1399159" y="1711322"/>
                  <a:pt x="1510645" y="1711322"/>
                  <a:pt x="1549666" y="1789362"/>
                </a:cubicBezTo>
                <a:cubicBezTo>
                  <a:pt x="1571963" y="1833957"/>
                  <a:pt x="1571963" y="1878552"/>
                  <a:pt x="1577537" y="1878552"/>
                </a:cubicBezTo>
                <a:lnTo>
                  <a:pt x="1594260" y="1878552"/>
                </a:lnTo>
                <a:cubicBezTo>
                  <a:pt x="1594260" y="1872977"/>
                  <a:pt x="1594260" y="1833957"/>
                  <a:pt x="1622132" y="1789362"/>
                </a:cubicBezTo>
                <a:cubicBezTo>
                  <a:pt x="1661153" y="1711322"/>
                  <a:pt x="1767065" y="1711322"/>
                  <a:pt x="1833957" y="1577537"/>
                </a:cubicBezTo>
                <a:cubicBezTo>
                  <a:pt x="1833957" y="1577537"/>
                  <a:pt x="2229735" y="691218"/>
                  <a:pt x="2357945" y="401352"/>
                </a:cubicBezTo>
                <a:cubicBezTo>
                  <a:pt x="2324499" y="379055"/>
                  <a:pt x="2291053" y="356758"/>
                  <a:pt x="2257607" y="340035"/>
                </a:cubicBezTo>
                <a:lnTo>
                  <a:pt x="1828383" y="1315544"/>
                </a:lnTo>
                <a:cubicBezTo>
                  <a:pt x="1833957" y="1404733"/>
                  <a:pt x="1828383" y="1421456"/>
                  <a:pt x="1822808" y="1466051"/>
                </a:cubicBezTo>
                <a:cubicBezTo>
                  <a:pt x="1794937" y="1588686"/>
                  <a:pt x="1677875" y="1683450"/>
                  <a:pt x="1577537" y="1705747"/>
                </a:cubicBezTo>
                <a:close/>
                <a:moveTo>
                  <a:pt x="1583112" y="1538517"/>
                </a:moveTo>
                <a:lnTo>
                  <a:pt x="1588686" y="1482774"/>
                </a:lnTo>
                <a:cubicBezTo>
                  <a:pt x="1616558" y="1360138"/>
                  <a:pt x="1705747" y="1376861"/>
                  <a:pt x="1767065" y="1254226"/>
                </a:cubicBezTo>
                <a:cubicBezTo>
                  <a:pt x="1767065" y="1248652"/>
                  <a:pt x="2073653" y="596454"/>
                  <a:pt x="2201863" y="323312"/>
                </a:cubicBezTo>
                <a:cubicBezTo>
                  <a:pt x="2012336" y="228548"/>
                  <a:pt x="1800511" y="178379"/>
                  <a:pt x="1577537" y="178379"/>
                </a:cubicBezTo>
                <a:cubicBezTo>
                  <a:pt x="1354564" y="178379"/>
                  <a:pt x="1137165" y="234122"/>
                  <a:pt x="953212" y="323312"/>
                </a:cubicBezTo>
                <a:cubicBezTo>
                  <a:pt x="1081421" y="596454"/>
                  <a:pt x="1388010" y="1254226"/>
                  <a:pt x="1388010" y="1254226"/>
                </a:cubicBezTo>
                <a:cubicBezTo>
                  <a:pt x="1449328" y="1376861"/>
                  <a:pt x="1538517" y="1360138"/>
                  <a:pt x="1566389" y="1482774"/>
                </a:cubicBezTo>
                <a:lnTo>
                  <a:pt x="1571963" y="1538517"/>
                </a:lnTo>
                <a:lnTo>
                  <a:pt x="1583112" y="1538517"/>
                </a:lnTo>
                <a:close/>
                <a:moveTo>
                  <a:pt x="2982270" y="1577537"/>
                </a:moveTo>
                <a:cubicBezTo>
                  <a:pt x="2982270" y="1159462"/>
                  <a:pt x="2798317" y="780407"/>
                  <a:pt x="2502877" y="523988"/>
                </a:cubicBezTo>
                <a:lnTo>
                  <a:pt x="1945444" y="1956592"/>
                </a:lnTo>
                <a:cubicBezTo>
                  <a:pt x="1984464" y="2190715"/>
                  <a:pt x="1911998" y="2380242"/>
                  <a:pt x="1744767" y="2435985"/>
                </a:cubicBezTo>
                <a:cubicBezTo>
                  <a:pt x="1633281" y="2469431"/>
                  <a:pt x="1627706" y="2525175"/>
                  <a:pt x="1627706" y="2692405"/>
                </a:cubicBezTo>
                <a:lnTo>
                  <a:pt x="1627706" y="2714702"/>
                </a:lnTo>
                <a:cubicBezTo>
                  <a:pt x="1627706" y="2831763"/>
                  <a:pt x="1638855" y="2932101"/>
                  <a:pt x="1644430" y="2993419"/>
                </a:cubicBezTo>
                <a:cubicBezTo>
                  <a:pt x="2391391" y="2948824"/>
                  <a:pt x="2982270" y="2330073"/>
                  <a:pt x="2982270" y="1577537"/>
                </a:cubicBezTo>
                <a:close/>
                <a:moveTo>
                  <a:pt x="618751" y="1995613"/>
                </a:moveTo>
                <a:lnTo>
                  <a:pt x="657772" y="2073653"/>
                </a:lnTo>
                <a:cubicBezTo>
                  <a:pt x="674495" y="2107099"/>
                  <a:pt x="696792" y="2140546"/>
                  <a:pt x="696792" y="2140546"/>
                </a:cubicBezTo>
                <a:lnTo>
                  <a:pt x="657772" y="2162843"/>
                </a:lnTo>
                <a:cubicBezTo>
                  <a:pt x="657772" y="2162843"/>
                  <a:pt x="629900" y="2118248"/>
                  <a:pt x="602028" y="2062505"/>
                </a:cubicBezTo>
                <a:cubicBezTo>
                  <a:pt x="596454" y="2068079"/>
                  <a:pt x="551859" y="2090376"/>
                  <a:pt x="540711" y="2090376"/>
                </a:cubicBezTo>
                <a:cubicBezTo>
                  <a:pt x="546285" y="2095951"/>
                  <a:pt x="590880" y="2185140"/>
                  <a:pt x="590880" y="2185140"/>
                </a:cubicBezTo>
                <a:lnTo>
                  <a:pt x="551859" y="2207438"/>
                </a:lnTo>
                <a:cubicBezTo>
                  <a:pt x="551859" y="2207438"/>
                  <a:pt x="507265" y="2118248"/>
                  <a:pt x="501690" y="2112674"/>
                </a:cubicBezTo>
                <a:cubicBezTo>
                  <a:pt x="496116" y="2118248"/>
                  <a:pt x="395778" y="2168417"/>
                  <a:pt x="395778" y="2168417"/>
                </a:cubicBezTo>
                <a:lnTo>
                  <a:pt x="379055" y="2118248"/>
                </a:lnTo>
                <a:lnTo>
                  <a:pt x="618751" y="1995613"/>
                </a:lnTo>
                <a:close/>
                <a:moveTo>
                  <a:pt x="763684" y="2235309"/>
                </a:moveTo>
                <a:lnTo>
                  <a:pt x="797130" y="2274330"/>
                </a:lnTo>
                <a:lnTo>
                  <a:pt x="590880" y="2447134"/>
                </a:lnTo>
                <a:lnTo>
                  <a:pt x="557434" y="2408114"/>
                </a:lnTo>
                <a:lnTo>
                  <a:pt x="763684" y="2235309"/>
                </a:lnTo>
                <a:close/>
                <a:moveTo>
                  <a:pt x="958786" y="2413688"/>
                </a:moveTo>
                <a:lnTo>
                  <a:pt x="997806" y="2441560"/>
                </a:lnTo>
                <a:lnTo>
                  <a:pt x="947637" y="2725851"/>
                </a:lnTo>
                <a:lnTo>
                  <a:pt x="903043" y="2697979"/>
                </a:lnTo>
                <a:cubicBezTo>
                  <a:pt x="903043" y="2697979"/>
                  <a:pt x="914191" y="2642236"/>
                  <a:pt x="914191" y="2636661"/>
                </a:cubicBezTo>
                <a:cubicBezTo>
                  <a:pt x="914191" y="2636661"/>
                  <a:pt x="886320" y="2619938"/>
                  <a:pt x="858448" y="2597641"/>
                </a:cubicBezTo>
                <a:cubicBezTo>
                  <a:pt x="830576" y="2580918"/>
                  <a:pt x="808279" y="2558621"/>
                  <a:pt x="802705" y="2553046"/>
                </a:cubicBezTo>
                <a:cubicBezTo>
                  <a:pt x="797130" y="2558621"/>
                  <a:pt x="746961" y="2586492"/>
                  <a:pt x="746961" y="2586493"/>
                </a:cubicBezTo>
                <a:lnTo>
                  <a:pt x="707941" y="2553046"/>
                </a:lnTo>
                <a:lnTo>
                  <a:pt x="958786" y="2413688"/>
                </a:lnTo>
                <a:close/>
                <a:moveTo>
                  <a:pt x="836151" y="2536323"/>
                </a:moveTo>
                <a:cubicBezTo>
                  <a:pt x="841725" y="2541898"/>
                  <a:pt x="858448" y="2553046"/>
                  <a:pt x="875171" y="2569769"/>
                </a:cubicBezTo>
                <a:cubicBezTo>
                  <a:pt x="891894" y="2580918"/>
                  <a:pt x="914191" y="2592067"/>
                  <a:pt x="919766" y="2597641"/>
                </a:cubicBezTo>
                <a:cubicBezTo>
                  <a:pt x="919766" y="2586493"/>
                  <a:pt x="942063" y="2491729"/>
                  <a:pt x="947637" y="2475006"/>
                </a:cubicBezTo>
                <a:cubicBezTo>
                  <a:pt x="930914" y="2480580"/>
                  <a:pt x="847299" y="2530749"/>
                  <a:pt x="836151" y="2536323"/>
                </a:cubicBezTo>
                <a:close/>
                <a:moveTo>
                  <a:pt x="1126016" y="2519600"/>
                </a:moveTo>
                <a:cubicBezTo>
                  <a:pt x="1126016" y="2519600"/>
                  <a:pt x="1170611" y="2541898"/>
                  <a:pt x="1231929" y="2564195"/>
                </a:cubicBezTo>
                <a:cubicBezTo>
                  <a:pt x="1276523" y="2580918"/>
                  <a:pt x="1309969" y="2592067"/>
                  <a:pt x="1343415" y="2597641"/>
                </a:cubicBezTo>
                <a:lnTo>
                  <a:pt x="1332267" y="2636661"/>
                </a:lnTo>
                <a:cubicBezTo>
                  <a:pt x="1332267" y="2636661"/>
                  <a:pt x="1298821" y="2631087"/>
                  <a:pt x="1243077" y="2614364"/>
                </a:cubicBezTo>
                <a:cubicBezTo>
                  <a:pt x="1237503" y="2625513"/>
                  <a:pt x="1170611" y="2826189"/>
                  <a:pt x="1170611" y="2826189"/>
                </a:cubicBezTo>
                <a:lnTo>
                  <a:pt x="1120442" y="2809466"/>
                </a:lnTo>
                <a:cubicBezTo>
                  <a:pt x="1120442" y="2809466"/>
                  <a:pt x="1192908" y="2608790"/>
                  <a:pt x="1192908" y="2597641"/>
                </a:cubicBezTo>
                <a:cubicBezTo>
                  <a:pt x="1142739" y="2580918"/>
                  <a:pt x="1109293" y="2558621"/>
                  <a:pt x="1109293" y="2558621"/>
                </a:cubicBezTo>
                <a:lnTo>
                  <a:pt x="1126016" y="2519600"/>
                </a:lnTo>
                <a:close/>
                <a:moveTo>
                  <a:pt x="1973315" y="2575344"/>
                </a:moveTo>
                <a:cubicBezTo>
                  <a:pt x="1990038" y="2586492"/>
                  <a:pt x="2001187" y="2603215"/>
                  <a:pt x="2012336" y="2625513"/>
                </a:cubicBezTo>
                <a:cubicBezTo>
                  <a:pt x="2017910" y="2636661"/>
                  <a:pt x="2017910" y="2642236"/>
                  <a:pt x="2017910" y="2653384"/>
                </a:cubicBezTo>
                <a:cubicBezTo>
                  <a:pt x="2017910" y="2692405"/>
                  <a:pt x="1990038" y="2720277"/>
                  <a:pt x="1945444" y="2737000"/>
                </a:cubicBezTo>
                <a:cubicBezTo>
                  <a:pt x="1945444" y="2737000"/>
                  <a:pt x="1923146" y="2742574"/>
                  <a:pt x="1911998" y="2748148"/>
                </a:cubicBezTo>
                <a:cubicBezTo>
                  <a:pt x="1911998" y="2759297"/>
                  <a:pt x="1945444" y="2848486"/>
                  <a:pt x="1945444" y="2848486"/>
                </a:cubicBezTo>
                <a:lnTo>
                  <a:pt x="1900849" y="2859635"/>
                </a:lnTo>
                <a:lnTo>
                  <a:pt x="1822808" y="2603215"/>
                </a:lnTo>
                <a:lnTo>
                  <a:pt x="1895275" y="2580918"/>
                </a:lnTo>
                <a:cubicBezTo>
                  <a:pt x="1917572" y="2564195"/>
                  <a:pt x="1951018" y="2564195"/>
                  <a:pt x="1973315" y="2575344"/>
                </a:cubicBezTo>
                <a:close/>
                <a:moveTo>
                  <a:pt x="1872977" y="2619938"/>
                </a:moveTo>
                <a:cubicBezTo>
                  <a:pt x="1872977" y="2625513"/>
                  <a:pt x="1895275" y="2692405"/>
                  <a:pt x="1895275" y="2697979"/>
                </a:cubicBezTo>
                <a:cubicBezTo>
                  <a:pt x="1906423" y="2692405"/>
                  <a:pt x="1928721" y="2686830"/>
                  <a:pt x="1928721" y="2686830"/>
                </a:cubicBezTo>
                <a:cubicBezTo>
                  <a:pt x="1934295" y="2686830"/>
                  <a:pt x="1951018" y="2675682"/>
                  <a:pt x="1962167" y="2664533"/>
                </a:cubicBezTo>
                <a:cubicBezTo>
                  <a:pt x="1962167" y="2658959"/>
                  <a:pt x="1967741" y="2653384"/>
                  <a:pt x="1967741" y="2647810"/>
                </a:cubicBezTo>
                <a:lnTo>
                  <a:pt x="1967741" y="2636661"/>
                </a:lnTo>
                <a:cubicBezTo>
                  <a:pt x="1962167" y="2625513"/>
                  <a:pt x="1956592" y="2619938"/>
                  <a:pt x="1951018" y="2614364"/>
                </a:cubicBezTo>
                <a:cubicBezTo>
                  <a:pt x="1934295" y="2608790"/>
                  <a:pt x="1917572" y="2608790"/>
                  <a:pt x="1906423" y="2614364"/>
                </a:cubicBezTo>
                <a:cubicBezTo>
                  <a:pt x="1895275" y="2614364"/>
                  <a:pt x="1878551" y="2619938"/>
                  <a:pt x="1872977" y="2619938"/>
                </a:cubicBezTo>
                <a:close/>
                <a:moveTo>
                  <a:pt x="2129397" y="2463857"/>
                </a:moveTo>
                <a:lnTo>
                  <a:pt x="2363519" y="2631087"/>
                </a:lnTo>
                <a:lnTo>
                  <a:pt x="2324499" y="2658959"/>
                </a:lnTo>
                <a:cubicBezTo>
                  <a:pt x="2324499" y="2658959"/>
                  <a:pt x="2279904" y="2625513"/>
                  <a:pt x="2274330" y="2619938"/>
                </a:cubicBezTo>
                <a:cubicBezTo>
                  <a:pt x="2274330" y="2619938"/>
                  <a:pt x="2246458" y="2636661"/>
                  <a:pt x="2224161" y="2653384"/>
                </a:cubicBezTo>
                <a:cubicBezTo>
                  <a:pt x="2201863" y="2670107"/>
                  <a:pt x="2173991" y="2681256"/>
                  <a:pt x="2168417" y="2681256"/>
                </a:cubicBezTo>
                <a:cubicBezTo>
                  <a:pt x="2168417" y="2686830"/>
                  <a:pt x="2179566" y="2742574"/>
                  <a:pt x="2179566" y="2742574"/>
                </a:cubicBezTo>
                <a:lnTo>
                  <a:pt x="2134971" y="2764871"/>
                </a:lnTo>
                <a:lnTo>
                  <a:pt x="2095951" y="2480580"/>
                </a:lnTo>
                <a:lnTo>
                  <a:pt x="2129397" y="2463857"/>
                </a:lnTo>
                <a:close/>
                <a:moveTo>
                  <a:pt x="2157268" y="2642236"/>
                </a:moveTo>
                <a:cubicBezTo>
                  <a:pt x="2162843" y="2636661"/>
                  <a:pt x="2179566" y="2631087"/>
                  <a:pt x="2201863" y="2619938"/>
                </a:cubicBezTo>
                <a:cubicBezTo>
                  <a:pt x="2218586" y="2608790"/>
                  <a:pt x="2229735" y="2603215"/>
                  <a:pt x="2235309" y="2597641"/>
                </a:cubicBezTo>
                <a:cubicBezTo>
                  <a:pt x="2224161" y="2592067"/>
                  <a:pt x="2151694" y="2536323"/>
                  <a:pt x="2140545" y="2525175"/>
                </a:cubicBezTo>
                <a:cubicBezTo>
                  <a:pt x="2140545" y="2541898"/>
                  <a:pt x="2157268" y="2631087"/>
                  <a:pt x="2157268" y="2642236"/>
                </a:cubicBezTo>
                <a:close/>
                <a:moveTo>
                  <a:pt x="2396965" y="2229735"/>
                </a:moveTo>
                <a:lnTo>
                  <a:pt x="2597641" y="2408114"/>
                </a:lnTo>
                <a:lnTo>
                  <a:pt x="2564195" y="2452708"/>
                </a:lnTo>
                <a:cubicBezTo>
                  <a:pt x="2564195" y="2452708"/>
                  <a:pt x="2374668" y="2396965"/>
                  <a:pt x="2346796" y="2391391"/>
                </a:cubicBezTo>
                <a:cubicBezTo>
                  <a:pt x="2369093" y="2413688"/>
                  <a:pt x="2486154" y="2536323"/>
                  <a:pt x="2486154" y="2536323"/>
                </a:cubicBezTo>
                <a:lnTo>
                  <a:pt x="2447134" y="2564195"/>
                </a:lnTo>
                <a:lnTo>
                  <a:pt x="2257607" y="2369093"/>
                </a:lnTo>
                <a:lnTo>
                  <a:pt x="2302201" y="2330073"/>
                </a:lnTo>
                <a:cubicBezTo>
                  <a:pt x="2302201" y="2330073"/>
                  <a:pt x="2486154" y="2385816"/>
                  <a:pt x="2514026" y="2391391"/>
                </a:cubicBezTo>
                <a:cubicBezTo>
                  <a:pt x="2491729" y="2369093"/>
                  <a:pt x="2363519" y="2263181"/>
                  <a:pt x="2363519" y="2263181"/>
                </a:cubicBezTo>
                <a:lnTo>
                  <a:pt x="2396965" y="2229735"/>
                </a:lnTo>
                <a:close/>
                <a:moveTo>
                  <a:pt x="2486154" y="2090376"/>
                </a:moveTo>
                <a:lnTo>
                  <a:pt x="2720277" y="2229735"/>
                </a:lnTo>
                <a:lnTo>
                  <a:pt x="2697979" y="2268755"/>
                </a:lnTo>
                <a:lnTo>
                  <a:pt x="2463857" y="2134971"/>
                </a:lnTo>
                <a:lnTo>
                  <a:pt x="2486154" y="2090376"/>
                </a:lnTo>
                <a:close/>
                <a:moveTo>
                  <a:pt x="2592067" y="1867403"/>
                </a:moveTo>
                <a:lnTo>
                  <a:pt x="2631087" y="1889700"/>
                </a:lnTo>
                <a:lnTo>
                  <a:pt x="2625513" y="1895275"/>
                </a:lnTo>
                <a:cubicBezTo>
                  <a:pt x="2614364" y="1911998"/>
                  <a:pt x="2608790" y="1917572"/>
                  <a:pt x="2603215" y="1939869"/>
                </a:cubicBezTo>
                <a:cubicBezTo>
                  <a:pt x="2597641" y="1945444"/>
                  <a:pt x="2597641" y="1962167"/>
                  <a:pt x="2603215" y="1973315"/>
                </a:cubicBezTo>
                <a:cubicBezTo>
                  <a:pt x="2608790" y="1978890"/>
                  <a:pt x="2608790" y="1984464"/>
                  <a:pt x="2619938" y="1984464"/>
                </a:cubicBezTo>
                <a:cubicBezTo>
                  <a:pt x="2636661" y="1990038"/>
                  <a:pt x="2653384" y="1973315"/>
                  <a:pt x="2670108" y="1956592"/>
                </a:cubicBezTo>
                <a:cubicBezTo>
                  <a:pt x="2692405" y="1928721"/>
                  <a:pt x="2725851" y="1900849"/>
                  <a:pt x="2776020" y="1917572"/>
                </a:cubicBezTo>
                <a:cubicBezTo>
                  <a:pt x="2826189" y="1934295"/>
                  <a:pt x="2842912" y="1978890"/>
                  <a:pt x="2820615" y="2040207"/>
                </a:cubicBezTo>
                <a:cubicBezTo>
                  <a:pt x="2815040" y="2056930"/>
                  <a:pt x="2803892" y="2073653"/>
                  <a:pt x="2792743" y="2090376"/>
                </a:cubicBezTo>
                <a:lnTo>
                  <a:pt x="2792743" y="2095951"/>
                </a:lnTo>
                <a:lnTo>
                  <a:pt x="2753722" y="2079228"/>
                </a:lnTo>
                <a:lnTo>
                  <a:pt x="2759297" y="2073653"/>
                </a:lnTo>
                <a:cubicBezTo>
                  <a:pt x="2764871" y="2068079"/>
                  <a:pt x="2781594" y="2045782"/>
                  <a:pt x="2787169" y="2029059"/>
                </a:cubicBezTo>
                <a:cubicBezTo>
                  <a:pt x="2792743" y="2012336"/>
                  <a:pt x="2792743" y="1978890"/>
                  <a:pt x="2764871" y="1973315"/>
                </a:cubicBezTo>
                <a:cubicBezTo>
                  <a:pt x="2742574" y="1967741"/>
                  <a:pt x="2725851" y="1984464"/>
                  <a:pt x="2703554" y="2001187"/>
                </a:cubicBezTo>
                <a:cubicBezTo>
                  <a:pt x="2681256" y="2023484"/>
                  <a:pt x="2653384" y="2056930"/>
                  <a:pt x="2608790" y="2040207"/>
                </a:cubicBezTo>
                <a:cubicBezTo>
                  <a:pt x="2586492" y="2034633"/>
                  <a:pt x="2575344" y="2023484"/>
                  <a:pt x="2564195" y="2006761"/>
                </a:cubicBezTo>
                <a:cubicBezTo>
                  <a:pt x="2553046" y="1984464"/>
                  <a:pt x="2553046" y="1962167"/>
                  <a:pt x="2564195" y="1934295"/>
                </a:cubicBezTo>
                <a:cubicBezTo>
                  <a:pt x="2564195" y="1906423"/>
                  <a:pt x="2575344" y="1884126"/>
                  <a:pt x="2592067" y="1867403"/>
                </a:cubicBezTo>
                <a:close/>
              </a:path>
            </a:pathLst>
          </a:custGeom>
          <a:solidFill>
            <a:schemeClr val="bg1"/>
          </a:solidFill>
          <a:ln w="3097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3" name="文本框 32"/>
          <p:cNvSpPr txBox="1"/>
          <p:nvPr>
            <p:custDataLst>
              <p:tags r:id="rId8"/>
            </p:custDataLst>
          </p:nvPr>
        </p:nvSpPr>
        <p:spPr>
          <a:xfrm>
            <a:off x="4580713" y="4143019"/>
            <a:ext cx="3030580" cy="414655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accent2"/>
                </a:solidFill>
                <a:latin typeface="Arial" panose="020B0604020202020204" pitchFamily="34" charset="0"/>
                <a:ea typeface="方正正大黑简体" panose="02000000000000000000" pitchFamily="2" charset="-122"/>
                <a:cs typeface="+mn-ea"/>
                <a:sym typeface="Arial" panose="020B0604020202020204" pitchFamily="34" charset="0"/>
              </a:rPr>
              <a:t>大消费观</a:t>
            </a:r>
          </a:p>
        </p:txBody>
      </p:sp>
      <p:sp>
        <p:nvSpPr>
          <p:cNvPr id="34" name="矩形 33"/>
          <p:cNvSpPr/>
          <p:nvPr>
            <p:custDataLst>
              <p:tags r:id="rId9"/>
            </p:custDataLst>
          </p:nvPr>
        </p:nvSpPr>
        <p:spPr>
          <a:xfrm>
            <a:off x="4507319" y="4657956"/>
            <a:ext cx="3177367" cy="1225550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满足老百姓日益多元化的食物消费需求</a:t>
            </a:r>
          </a:p>
          <a:p>
            <a:pPr algn="just">
              <a:lnSpc>
                <a:spcPct val="12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需求升级：</a:t>
            </a:r>
          </a:p>
          <a:p>
            <a:pPr algn="just">
              <a:lnSpc>
                <a:spcPct val="12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主食</a:t>
            </a:r>
            <a:r>
              <a:rPr lang="en-US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→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蛋白</a:t>
            </a:r>
            <a:r>
              <a:rPr lang="en-US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→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营养均衡</a:t>
            </a:r>
          </a:p>
        </p:txBody>
      </p:sp>
      <p:sp>
        <p:nvSpPr>
          <p:cNvPr id="38" name="ïṩľïḓê"/>
          <p:cNvSpPr/>
          <p:nvPr>
            <p:custDataLst>
              <p:tags r:id="rId10"/>
            </p:custDataLst>
          </p:nvPr>
        </p:nvSpPr>
        <p:spPr>
          <a:xfrm>
            <a:off x="5032445" y="1663700"/>
            <a:ext cx="2116210" cy="2116209"/>
          </a:xfrm>
          <a:prstGeom prst="ellipse">
            <a:avLst/>
          </a:prstGeom>
          <a:solidFill>
            <a:schemeClr val="accent2"/>
          </a:solidFill>
          <a:ln w="19050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/>
            <a:endParaRPr lang="zh-CN" altLang="en-US" sz="2000" b="1" i="1" dirty="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7" name="ïṩľïḓê"/>
          <p:cNvSpPr/>
          <p:nvPr>
            <p:custDataLst>
              <p:tags r:id="rId11"/>
            </p:custDataLst>
          </p:nvPr>
        </p:nvSpPr>
        <p:spPr>
          <a:xfrm>
            <a:off x="5108645" y="1739900"/>
            <a:ext cx="1963810" cy="1963809"/>
          </a:xfrm>
          <a:prstGeom prst="ellipse">
            <a:avLst/>
          </a:prstGeom>
          <a:noFill/>
          <a:ln w="19050">
            <a:solidFill>
              <a:schemeClr val="bg1"/>
            </a:solidFill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/>
            <a:endParaRPr lang="zh-CN" altLang="en-US" sz="2000" b="1" i="1" dirty="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59" name="组合 58"/>
          <p:cNvGrpSpPr/>
          <p:nvPr>
            <p:custDataLst>
              <p:tags r:id="rId12"/>
            </p:custDataLst>
          </p:nvPr>
        </p:nvGrpSpPr>
        <p:grpSpPr>
          <a:xfrm>
            <a:off x="5474920" y="2105323"/>
            <a:ext cx="1231261" cy="1232962"/>
            <a:chOff x="61994" y="59531"/>
            <a:chExt cx="1783473" cy="1785937"/>
          </a:xfrm>
        </p:grpSpPr>
        <p:sp>
          <p:nvSpPr>
            <p:cNvPr id="56" name="任意多边形: 形状 55"/>
            <p:cNvSpPr/>
            <p:nvPr>
              <p:custDataLst>
                <p:tags r:id="rId42"/>
              </p:custDataLst>
            </p:nvPr>
          </p:nvSpPr>
          <p:spPr>
            <a:xfrm>
              <a:off x="327421" y="59531"/>
              <a:ext cx="1518046" cy="1246009"/>
            </a:xfrm>
            <a:custGeom>
              <a:avLst/>
              <a:gdLst>
                <a:gd name="connsiteX0" fmla="*/ 819489 w 1518046"/>
                <a:gd name="connsiteY0" fmla="*/ 1138494 h 1246009"/>
                <a:gd name="connsiteX1" fmla="*/ 805499 w 1518046"/>
                <a:gd name="connsiteY1" fmla="*/ 1119939 h 1246009"/>
                <a:gd name="connsiteX2" fmla="*/ 782434 w 1518046"/>
                <a:gd name="connsiteY2" fmla="*/ 1117093 h 1246009"/>
                <a:gd name="connsiteX3" fmla="*/ 711674 w 1518046"/>
                <a:gd name="connsiteY3" fmla="*/ 1137311 h 1246009"/>
                <a:gd name="connsiteX4" fmla="*/ 691909 w 1518046"/>
                <a:gd name="connsiteY4" fmla="*/ 1155662 h 1246009"/>
                <a:gd name="connsiteX5" fmla="*/ 695079 w 1518046"/>
                <a:gd name="connsiteY5" fmla="*/ 1182439 h 1246009"/>
                <a:gd name="connsiteX6" fmla="*/ 728625 w 1518046"/>
                <a:gd name="connsiteY6" fmla="*/ 1232755 h 1246009"/>
                <a:gd name="connsiteX7" fmla="*/ 750458 w 1518046"/>
                <a:gd name="connsiteY7" fmla="*/ 1245863 h 1246009"/>
                <a:gd name="connsiteX8" fmla="*/ 774442 w 1518046"/>
                <a:gd name="connsiteY8" fmla="*/ 1237290 h 1246009"/>
                <a:gd name="connsiteX9" fmla="*/ 818320 w 1518046"/>
                <a:gd name="connsiteY9" fmla="*/ 1193412 h 1246009"/>
                <a:gd name="connsiteX10" fmla="*/ 826149 w 1518046"/>
                <a:gd name="connsiteY10" fmla="*/ 1165146 h 1246009"/>
                <a:gd name="connsiteX11" fmla="*/ 1458516 w 1518046"/>
                <a:gd name="connsiteY11" fmla="*/ 327422 h 1246009"/>
                <a:gd name="connsiteX12" fmla="*/ 1518047 w 1518046"/>
                <a:gd name="connsiteY12" fmla="*/ 327422 h 1246009"/>
                <a:gd name="connsiteX13" fmla="*/ 1518047 w 1518046"/>
                <a:gd name="connsiteY13" fmla="*/ 386953 h 1246009"/>
                <a:gd name="connsiteX14" fmla="*/ 1458516 w 1518046"/>
                <a:gd name="connsiteY14" fmla="*/ 386953 h 1246009"/>
                <a:gd name="connsiteX15" fmla="*/ 1339453 w 1518046"/>
                <a:gd name="connsiteY15" fmla="*/ 327422 h 1246009"/>
                <a:gd name="connsiteX16" fmla="*/ 1398984 w 1518046"/>
                <a:gd name="connsiteY16" fmla="*/ 327422 h 1246009"/>
                <a:gd name="connsiteX17" fmla="*/ 1398984 w 1518046"/>
                <a:gd name="connsiteY17" fmla="*/ 386953 h 1246009"/>
                <a:gd name="connsiteX18" fmla="*/ 1339453 w 1518046"/>
                <a:gd name="connsiteY18" fmla="*/ 386953 h 1246009"/>
                <a:gd name="connsiteX19" fmla="*/ 1398984 w 1518046"/>
                <a:gd name="connsiteY19" fmla="*/ 267891 h 1246009"/>
                <a:gd name="connsiteX20" fmla="*/ 1458516 w 1518046"/>
                <a:gd name="connsiteY20" fmla="*/ 267891 h 1246009"/>
                <a:gd name="connsiteX21" fmla="*/ 1458516 w 1518046"/>
                <a:gd name="connsiteY21" fmla="*/ 327422 h 1246009"/>
                <a:gd name="connsiteX22" fmla="*/ 1398984 w 1518046"/>
                <a:gd name="connsiteY22" fmla="*/ 327422 h 1246009"/>
                <a:gd name="connsiteX23" fmla="*/ 1398984 w 1518046"/>
                <a:gd name="connsiteY23" fmla="*/ 386953 h 1246009"/>
                <a:gd name="connsiteX24" fmla="*/ 1458516 w 1518046"/>
                <a:gd name="connsiteY24" fmla="*/ 386953 h 1246009"/>
                <a:gd name="connsiteX25" fmla="*/ 1458516 w 1518046"/>
                <a:gd name="connsiteY25" fmla="*/ 446484 h 1246009"/>
                <a:gd name="connsiteX26" fmla="*/ 1398984 w 1518046"/>
                <a:gd name="connsiteY26" fmla="*/ 446484 h 1246009"/>
                <a:gd name="connsiteX27" fmla="*/ 119063 w 1518046"/>
                <a:gd name="connsiteY27" fmla="*/ 565547 h 1246009"/>
                <a:gd name="connsiteX28" fmla="*/ 178594 w 1518046"/>
                <a:gd name="connsiteY28" fmla="*/ 565547 h 1246009"/>
                <a:gd name="connsiteX29" fmla="*/ 178594 w 1518046"/>
                <a:gd name="connsiteY29" fmla="*/ 625078 h 1246009"/>
                <a:gd name="connsiteX30" fmla="*/ 119063 w 1518046"/>
                <a:gd name="connsiteY30" fmla="*/ 625078 h 1246009"/>
                <a:gd name="connsiteX31" fmla="*/ 0 w 1518046"/>
                <a:gd name="connsiteY31" fmla="*/ 565547 h 1246009"/>
                <a:gd name="connsiteX32" fmla="*/ 59531 w 1518046"/>
                <a:gd name="connsiteY32" fmla="*/ 565547 h 1246009"/>
                <a:gd name="connsiteX33" fmla="*/ 59531 w 1518046"/>
                <a:gd name="connsiteY33" fmla="*/ 625078 h 1246009"/>
                <a:gd name="connsiteX34" fmla="*/ 0 w 1518046"/>
                <a:gd name="connsiteY34" fmla="*/ 625078 h 1246009"/>
                <a:gd name="connsiteX35" fmla="*/ 59531 w 1518046"/>
                <a:gd name="connsiteY35" fmla="*/ 506016 h 1246009"/>
                <a:gd name="connsiteX36" fmla="*/ 119063 w 1518046"/>
                <a:gd name="connsiteY36" fmla="*/ 506016 h 1246009"/>
                <a:gd name="connsiteX37" fmla="*/ 119063 w 1518046"/>
                <a:gd name="connsiteY37" fmla="*/ 565547 h 1246009"/>
                <a:gd name="connsiteX38" fmla="*/ 59531 w 1518046"/>
                <a:gd name="connsiteY38" fmla="*/ 565547 h 1246009"/>
                <a:gd name="connsiteX39" fmla="*/ 59531 w 1518046"/>
                <a:gd name="connsiteY39" fmla="*/ 625078 h 1246009"/>
                <a:gd name="connsiteX40" fmla="*/ 119063 w 1518046"/>
                <a:gd name="connsiteY40" fmla="*/ 625078 h 1246009"/>
                <a:gd name="connsiteX41" fmla="*/ 119063 w 1518046"/>
                <a:gd name="connsiteY41" fmla="*/ 684609 h 1246009"/>
                <a:gd name="connsiteX42" fmla="*/ 59531 w 1518046"/>
                <a:gd name="connsiteY42" fmla="*/ 684609 h 1246009"/>
                <a:gd name="connsiteX43" fmla="*/ 565547 w 1518046"/>
                <a:gd name="connsiteY43" fmla="*/ 357188 h 1246009"/>
                <a:gd name="connsiteX44" fmla="*/ 714375 w 1518046"/>
                <a:gd name="connsiteY44" fmla="*/ 357188 h 1246009"/>
                <a:gd name="connsiteX45" fmla="*/ 714375 w 1518046"/>
                <a:gd name="connsiteY45" fmla="*/ 536481 h 1246009"/>
                <a:gd name="connsiteX46" fmla="*/ 595487 w 1518046"/>
                <a:gd name="connsiteY46" fmla="*/ 553566 h 1246009"/>
                <a:gd name="connsiteX47" fmla="*/ 597623 w 1518046"/>
                <a:gd name="connsiteY47" fmla="*/ 774959 h 1246009"/>
                <a:gd name="connsiteX48" fmla="*/ 626793 w 1518046"/>
                <a:gd name="connsiteY48" fmla="*/ 803672 h 1246009"/>
                <a:gd name="connsiteX49" fmla="*/ 733481 w 1518046"/>
                <a:gd name="connsiteY49" fmla="*/ 803672 h 1246009"/>
                <a:gd name="connsiteX50" fmla="*/ 761762 w 1518046"/>
                <a:gd name="connsiteY50" fmla="*/ 781653 h 1246009"/>
                <a:gd name="connsiteX51" fmla="*/ 761993 w 1518046"/>
                <a:gd name="connsiteY51" fmla="*/ 780760 h 1246009"/>
                <a:gd name="connsiteX52" fmla="*/ 812490 w 1518046"/>
                <a:gd name="connsiteY52" fmla="*/ 721262 h 1246009"/>
                <a:gd name="connsiteX53" fmla="*/ 890498 w 1518046"/>
                <a:gd name="connsiteY53" fmla="*/ 724719 h 1246009"/>
                <a:gd name="connsiteX54" fmla="*/ 936092 w 1518046"/>
                <a:gd name="connsiteY54" fmla="*/ 749629 h 1246009"/>
                <a:gd name="connsiteX55" fmla="*/ 982269 w 1518046"/>
                <a:gd name="connsiteY55" fmla="*/ 827470 h 1246009"/>
                <a:gd name="connsiteX56" fmla="*/ 982269 w 1518046"/>
                <a:gd name="connsiteY56" fmla="*/ 958003 h 1246009"/>
                <a:gd name="connsiteX57" fmla="*/ 1002454 w 1518046"/>
                <a:gd name="connsiteY57" fmla="*/ 985756 h 1246009"/>
                <a:gd name="connsiteX58" fmla="*/ 1132980 w 1518046"/>
                <a:gd name="connsiteY58" fmla="*/ 1028023 h 1246009"/>
                <a:gd name="connsiteX59" fmla="*/ 1168290 w 1518046"/>
                <a:gd name="connsiteY59" fmla="*/ 1013944 h 1246009"/>
                <a:gd name="connsiteX60" fmla="*/ 1168814 w 1518046"/>
                <a:gd name="connsiteY60" fmla="*/ 1013017 h 1246009"/>
                <a:gd name="connsiteX61" fmla="*/ 1275889 w 1518046"/>
                <a:gd name="connsiteY61" fmla="*/ 832106 h 1246009"/>
                <a:gd name="connsiteX62" fmla="*/ 773910 w 1518046"/>
                <a:gd name="connsiteY62" fmla="*/ 536473 h 1246009"/>
                <a:gd name="connsiteX63" fmla="*/ 773910 w 1518046"/>
                <a:gd name="connsiteY63" fmla="*/ 297656 h 1246009"/>
                <a:gd name="connsiteX64" fmla="*/ 892973 w 1518046"/>
                <a:gd name="connsiteY64" fmla="*/ 297656 h 1246009"/>
                <a:gd name="connsiteX65" fmla="*/ 1101332 w 1518046"/>
                <a:gd name="connsiteY65" fmla="*/ 89297 h 1246009"/>
                <a:gd name="connsiteX66" fmla="*/ 1101332 w 1518046"/>
                <a:gd name="connsiteY66" fmla="*/ 0 h 1246009"/>
                <a:gd name="connsiteX67" fmla="*/ 892973 w 1518046"/>
                <a:gd name="connsiteY67" fmla="*/ 0 h 1246009"/>
                <a:gd name="connsiteX68" fmla="*/ 688524 w 1518046"/>
                <a:gd name="connsiteY68" fmla="*/ 168146 h 1246009"/>
                <a:gd name="connsiteX69" fmla="*/ 565547 w 1518046"/>
                <a:gd name="connsiteY69" fmla="*/ 119063 h 1246009"/>
                <a:gd name="connsiteX70" fmla="*/ 386953 w 1518046"/>
                <a:gd name="connsiteY70" fmla="*/ 119063 h 1246009"/>
                <a:gd name="connsiteX71" fmla="*/ 386953 w 1518046"/>
                <a:gd name="connsiteY71" fmla="*/ 178594 h 1246009"/>
                <a:gd name="connsiteX72" fmla="*/ 565547 w 1518046"/>
                <a:gd name="connsiteY72" fmla="*/ 357188 h 1246009"/>
                <a:gd name="connsiteX73" fmla="*/ 716600 w 1518046"/>
                <a:gd name="connsiteY73" fmla="*/ 202336 h 1246009"/>
                <a:gd name="connsiteX74" fmla="*/ 716604 w 1518046"/>
                <a:gd name="connsiteY74" fmla="*/ 202339 h 1246009"/>
                <a:gd name="connsiteX75" fmla="*/ 716600 w 1518046"/>
                <a:gd name="connsiteY75" fmla="*/ 202336 h 1246009"/>
                <a:gd name="connsiteX76" fmla="*/ 720060 w 1518046"/>
                <a:gd name="connsiteY76" fmla="*/ 208047 h 1246009"/>
                <a:gd name="connsiteX77" fmla="*/ 720064 w 1518046"/>
                <a:gd name="connsiteY77" fmla="*/ 208051 h 1246009"/>
                <a:gd name="connsiteX78" fmla="*/ 720060 w 1518046"/>
                <a:gd name="connsiteY78" fmla="*/ 208047 h 1246009"/>
                <a:gd name="connsiteX79" fmla="*/ 721132 w 1518046"/>
                <a:gd name="connsiteY79" fmla="*/ 209911 h 1246009"/>
                <a:gd name="connsiteX80" fmla="*/ 721184 w 1518046"/>
                <a:gd name="connsiteY80" fmla="*/ 210004 h 1246009"/>
                <a:gd name="connsiteX81" fmla="*/ 721132 w 1518046"/>
                <a:gd name="connsiteY81" fmla="*/ 209911 h 1246009"/>
                <a:gd name="connsiteX82" fmla="*/ 722233 w 1518046"/>
                <a:gd name="connsiteY82" fmla="*/ 211887 h 1246009"/>
                <a:gd name="connsiteX83" fmla="*/ 722263 w 1518046"/>
                <a:gd name="connsiteY83" fmla="*/ 211942 h 1246009"/>
                <a:gd name="connsiteX84" fmla="*/ 722233 w 1518046"/>
                <a:gd name="connsiteY84" fmla="*/ 211887 h 1246009"/>
                <a:gd name="connsiteX85" fmla="*/ 725831 w 1518046"/>
                <a:gd name="connsiteY85" fmla="*/ 218803 h 1246009"/>
                <a:gd name="connsiteX86" fmla="*/ 726170 w 1518046"/>
                <a:gd name="connsiteY86" fmla="*/ 219495 h 1246009"/>
                <a:gd name="connsiteX87" fmla="*/ 725831 w 1518046"/>
                <a:gd name="connsiteY87" fmla="*/ 218803 h 1246009"/>
                <a:gd name="connsiteX88" fmla="*/ 726787 w 1518046"/>
                <a:gd name="connsiteY88" fmla="*/ 220775 h 1246009"/>
                <a:gd name="connsiteX89" fmla="*/ 727096 w 1518046"/>
                <a:gd name="connsiteY89" fmla="*/ 221430 h 1246009"/>
                <a:gd name="connsiteX90" fmla="*/ 726787 w 1518046"/>
                <a:gd name="connsiteY90" fmla="*/ 220775 h 1246009"/>
                <a:gd name="connsiteX91" fmla="*/ 727714 w 1518046"/>
                <a:gd name="connsiteY91" fmla="*/ 222744 h 1246009"/>
                <a:gd name="connsiteX92" fmla="*/ 728030 w 1518046"/>
                <a:gd name="connsiteY92" fmla="*/ 223432 h 1246009"/>
                <a:gd name="connsiteX93" fmla="*/ 727714 w 1518046"/>
                <a:gd name="connsiteY93" fmla="*/ 222744 h 1246009"/>
                <a:gd name="connsiteX94" fmla="*/ 728610 w 1518046"/>
                <a:gd name="connsiteY94" fmla="*/ 224716 h 1246009"/>
                <a:gd name="connsiteX95" fmla="*/ 728975 w 1518046"/>
                <a:gd name="connsiteY95" fmla="*/ 225534 h 1246009"/>
                <a:gd name="connsiteX96" fmla="*/ 728610 w 1518046"/>
                <a:gd name="connsiteY96" fmla="*/ 224716 h 1246009"/>
                <a:gd name="connsiteX97" fmla="*/ 729489 w 1518046"/>
                <a:gd name="connsiteY97" fmla="*/ 226706 h 1246009"/>
                <a:gd name="connsiteX98" fmla="*/ 729838 w 1518046"/>
                <a:gd name="connsiteY98" fmla="*/ 227521 h 1246009"/>
                <a:gd name="connsiteX99" fmla="*/ 729489 w 1518046"/>
                <a:gd name="connsiteY99" fmla="*/ 226706 h 1246009"/>
                <a:gd name="connsiteX100" fmla="*/ 730348 w 1518046"/>
                <a:gd name="connsiteY100" fmla="*/ 228723 h 1246009"/>
                <a:gd name="connsiteX101" fmla="*/ 730690 w 1518046"/>
                <a:gd name="connsiteY101" fmla="*/ 229545 h 1246009"/>
                <a:gd name="connsiteX102" fmla="*/ 730348 w 1518046"/>
                <a:gd name="connsiteY102" fmla="*/ 228723 h 1246009"/>
                <a:gd name="connsiteX103" fmla="*/ 731170 w 1518046"/>
                <a:gd name="connsiteY103" fmla="*/ 230717 h 1246009"/>
                <a:gd name="connsiteX104" fmla="*/ 731542 w 1518046"/>
                <a:gd name="connsiteY104" fmla="*/ 231640 h 1246009"/>
                <a:gd name="connsiteX105" fmla="*/ 731170 w 1518046"/>
                <a:gd name="connsiteY105" fmla="*/ 230717 h 1246009"/>
                <a:gd name="connsiteX106" fmla="*/ 732703 w 1518046"/>
                <a:gd name="connsiteY106" fmla="*/ 234642 h 1246009"/>
                <a:gd name="connsiteX107" fmla="*/ 733131 w 1518046"/>
                <a:gd name="connsiteY107" fmla="*/ 235788 h 1246009"/>
                <a:gd name="connsiteX108" fmla="*/ 732703 w 1518046"/>
                <a:gd name="connsiteY108" fmla="*/ 234642 h 1246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1518046" h="1246009">
                  <a:moveTo>
                    <a:pt x="819489" y="1138494"/>
                  </a:moveTo>
                  <a:cubicBezTo>
                    <a:pt x="817559" y="1130656"/>
                    <a:pt x="812504" y="1123950"/>
                    <a:pt x="805499" y="1119939"/>
                  </a:cubicBezTo>
                  <a:cubicBezTo>
                    <a:pt x="798521" y="1115884"/>
                    <a:pt x="790189" y="1114855"/>
                    <a:pt x="782434" y="1117093"/>
                  </a:cubicBezTo>
                  <a:lnTo>
                    <a:pt x="711674" y="1137311"/>
                  </a:lnTo>
                  <a:cubicBezTo>
                    <a:pt x="702509" y="1139877"/>
                    <a:pt x="695148" y="1146712"/>
                    <a:pt x="691909" y="1155662"/>
                  </a:cubicBezTo>
                  <a:cubicBezTo>
                    <a:pt x="688579" y="1164576"/>
                    <a:pt x="689759" y="1174550"/>
                    <a:pt x="695079" y="1182439"/>
                  </a:cubicBezTo>
                  <a:lnTo>
                    <a:pt x="728625" y="1232755"/>
                  </a:lnTo>
                  <a:cubicBezTo>
                    <a:pt x="733562" y="1240185"/>
                    <a:pt x="741580" y="1244999"/>
                    <a:pt x="750458" y="1245863"/>
                  </a:cubicBezTo>
                  <a:cubicBezTo>
                    <a:pt x="759334" y="1246747"/>
                    <a:pt x="768138" y="1243600"/>
                    <a:pt x="774442" y="1237290"/>
                  </a:cubicBezTo>
                  <a:lnTo>
                    <a:pt x="818320" y="1193412"/>
                  </a:lnTo>
                  <a:cubicBezTo>
                    <a:pt x="825687" y="1186004"/>
                    <a:pt x="828655" y="1175288"/>
                    <a:pt x="826149" y="1165146"/>
                  </a:cubicBezTo>
                  <a:close/>
                  <a:moveTo>
                    <a:pt x="1458516" y="327422"/>
                  </a:moveTo>
                  <a:lnTo>
                    <a:pt x="1518047" y="327422"/>
                  </a:lnTo>
                  <a:lnTo>
                    <a:pt x="1518047" y="386953"/>
                  </a:lnTo>
                  <a:lnTo>
                    <a:pt x="1458516" y="386953"/>
                  </a:lnTo>
                  <a:close/>
                  <a:moveTo>
                    <a:pt x="1339453" y="327422"/>
                  </a:moveTo>
                  <a:lnTo>
                    <a:pt x="1398984" y="327422"/>
                  </a:lnTo>
                  <a:lnTo>
                    <a:pt x="1398984" y="386953"/>
                  </a:lnTo>
                  <a:lnTo>
                    <a:pt x="1339453" y="386953"/>
                  </a:lnTo>
                  <a:close/>
                  <a:moveTo>
                    <a:pt x="1398984" y="267891"/>
                  </a:moveTo>
                  <a:lnTo>
                    <a:pt x="1458516" y="267891"/>
                  </a:lnTo>
                  <a:lnTo>
                    <a:pt x="1458516" y="327422"/>
                  </a:lnTo>
                  <a:lnTo>
                    <a:pt x="1398984" y="327422"/>
                  </a:lnTo>
                  <a:close/>
                  <a:moveTo>
                    <a:pt x="1398984" y="386953"/>
                  </a:moveTo>
                  <a:lnTo>
                    <a:pt x="1458516" y="386953"/>
                  </a:lnTo>
                  <a:lnTo>
                    <a:pt x="1458516" y="446484"/>
                  </a:lnTo>
                  <a:lnTo>
                    <a:pt x="1398984" y="446484"/>
                  </a:lnTo>
                  <a:close/>
                  <a:moveTo>
                    <a:pt x="119063" y="565547"/>
                  </a:moveTo>
                  <a:lnTo>
                    <a:pt x="178594" y="565547"/>
                  </a:lnTo>
                  <a:lnTo>
                    <a:pt x="178594" y="625078"/>
                  </a:lnTo>
                  <a:lnTo>
                    <a:pt x="119063" y="625078"/>
                  </a:lnTo>
                  <a:close/>
                  <a:moveTo>
                    <a:pt x="0" y="565547"/>
                  </a:moveTo>
                  <a:lnTo>
                    <a:pt x="59531" y="565547"/>
                  </a:lnTo>
                  <a:lnTo>
                    <a:pt x="59531" y="625078"/>
                  </a:lnTo>
                  <a:lnTo>
                    <a:pt x="0" y="625078"/>
                  </a:lnTo>
                  <a:close/>
                  <a:moveTo>
                    <a:pt x="59531" y="506016"/>
                  </a:moveTo>
                  <a:lnTo>
                    <a:pt x="119063" y="506016"/>
                  </a:lnTo>
                  <a:lnTo>
                    <a:pt x="119063" y="565547"/>
                  </a:lnTo>
                  <a:lnTo>
                    <a:pt x="59531" y="565547"/>
                  </a:lnTo>
                  <a:close/>
                  <a:moveTo>
                    <a:pt x="59531" y="625078"/>
                  </a:moveTo>
                  <a:lnTo>
                    <a:pt x="119063" y="625078"/>
                  </a:lnTo>
                  <a:lnTo>
                    <a:pt x="119063" y="684609"/>
                  </a:lnTo>
                  <a:lnTo>
                    <a:pt x="59531" y="684609"/>
                  </a:lnTo>
                  <a:close/>
                  <a:moveTo>
                    <a:pt x="565547" y="357188"/>
                  </a:moveTo>
                  <a:lnTo>
                    <a:pt x="714375" y="357188"/>
                  </a:lnTo>
                  <a:lnTo>
                    <a:pt x="714375" y="536481"/>
                  </a:lnTo>
                  <a:cubicBezTo>
                    <a:pt x="674289" y="538346"/>
                    <a:pt x="634476" y="544067"/>
                    <a:pt x="595487" y="553566"/>
                  </a:cubicBezTo>
                  <a:lnTo>
                    <a:pt x="597623" y="774959"/>
                  </a:lnTo>
                  <a:cubicBezTo>
                    <a:pt x="597824" y="790750"/>
                    <a:pt x="610910" y="803672"/>
                    <a:pt x="626793" y="803672"/>
                  </a:cubicBezTo>
                  <a:lnTo>
                    <a:pt x="733481" y="803672"/>
                  </a:lnTo>
                  <a:cubicBezTo>
                    <a:pt x="746840" y="803682"/>
                    <a:pt x="758496" y="794607"/>
                    <a:pt x="761762" y="781653"/>
                  </a:cubicBezTo>
                  <a:lnTo>
                    <a:pt x="761993" y="780760"/>
                  </a:lnTo>
                  <a:cubicBezTo>
                    <a:pt x="768749" y="754023"/>
                    <a:pt x="787163" y="732316"/>
                    <a:pt x="812490" y="721262"/>
                  </a:cubicBezTo>
                  <a:cubicBezTo>
                    <a:pt x="837813" y="710212"/>
                    <a:pt x="866243" y="711465"/>
                    <a:pt x="890498" y="724719"/>
                  </a:cubicBezTo>
                  <a:lnTo>
                    <a:pt x="936092" y="749629"/>
                  </a:lnTo>
                  <a:cubicBezTo>
                    <a:pt x="964566" y="765174"/>
                    <a:pt x="982276" y="795029"/>
                    <a:pt x="982269" y="827470"/>
                  </a:cubicBezTo>
                  <a:lnTo>
                    <a:pt x="982269" y="958003"/>
                  </a:lnTo>
                  <a:cubicBezTo>
                    <a:pt x="982245" y="970659"/>
                    <a:pt x="990406" y="981879"/>
                    <a:pt x="1002454" y="985756"/>
                  </a:cubicBezTo>
                  <a:lnTo>
                    <a:pt x="1132980" y="1028023"/>
                  </a:lnTo>
                  <a:cubicBezTo>
                    <a:pt x="1146604" y="1032425"/>
                    <a:pt x="1161433" y="1026513"/>
                    <a:pt x="1168290" y="1013944"/>
                  </a:cubicBezTo>
                  <a:cubicBezTo>
                    <a:pt x="1168457" y="1013635"/>
                    <a:pt x="1168636" y="1013322"/>
                    <a:pt x="1168814" y="1013017"/>
                  </a:cubicBezTo>
                  <a:lnTo>
                    <a:pt x="1275889" y="832106"/>
                  </a:lnTo>
                  <a:cubicBezTo>
                    <a:pt x="1170589" y="662148"/>
                    <a:pt x="986083" y="546422"/>
                    <a:pt x="773910" y="536473"/>
                  </a:cubicBezTo>
                  <a:lnTo>
                    <a:pt x="773910" y="297656"/>
                  </a:lnTo>
                  <a:lnTo>
                    <a:pt x="892973" y="297656"/>
                  </a:lnTo>
                  <a:cubicBezTo>
                    <a:pt x="1008046" y="297656"/>
                    <a:pt x="1101332" y="204371"/>
                    <a:pt x="1101332" y="89297"/>
                  </a:cubicBezTo>
                  <a:lnTo>
                    <a:pt x="1101332" y="0"/>
                  </a:lnTo>
                  <a:lnTo>
                    <a:pt x="892973" y="0"/>
                  </a:lnTo>
                  <a:cubicBezTo>
                    <a:pt x="791847" y="0"/>
                    <a:pt x="707317" y="72431"/>
                    <a:pt x="688524" y="168146"/>
                  </a:cubicBezTo>
                  <a:cubicBezTo>
                    <a:pt x="656496" y="137729"/>
                    <a:pt x="613202" y="119063"/>
                    <a:pt x="565547" y="119063"/>
                  </a:cubicBezTo>
                  <a:lnTo>
                    <a:pt x="386953" y="119063"/>
                  </a:lnTo>
                  <a:lnTo>
                    <a:pt x="386953" y="178594"/>
                  </a:lnTo>
                  <a:cubicBezTo>
                    <a:pt x="386953" y="277230"/>
                    <a:pt x="466911" y="357188"/>
                    <a:pt x="565547" y="357188"/>
                  </a:cubicBezTo>
                  <a:close/>
                  <a:moveTo>
                    <a:pt x="716600" y="202336"/>
                  </a:moveTo>
                  <a:lnTo>
                    <a:pt x="716604" y="202339"/>
                  </a:lnTo>
                  <a:lnTo>
                    <a:pt x="716600" y="202336"/>
                  </a:lnTo>
                  <a:close/>
                  <a:moveTo>
                    <a:pt x="720060" y="208047"/>
                  </a:moveTo>
                  <a:lnTo>
                    <a:pt x="720064" y="208051"/>
                  </a:lnTo>
                  <a:lnTo>
                    <a:pt x="720060" y="208047"/>
                  </a:lnTo>
                  <a:close/>
                  <a:moveTo>
                    <a:pt x="721132" y="209911"/>
                  </a:moveTo>
                  <a:cubicBezTo>
                    <a:pt x="721148" y="209943"/>
                    <a:pt x="721165" y="209974"/>
                    <a:pt x="721184" y="210004"/>
                  </a:cubicBezTo>
                  <a:lnTo>
                    <a:pt x="721132" y="209911"/>
                  </a:lnTo>
                  <a:close/>
                  <a:moveTo>
                    <a:pt x="722233" y="211887"/>
                  </a:moveTo>
                  <a:cubicBezTo>
                    <a:pt x="722242" y="211906"/>
                    <a:pt x="722252" y="211925"/>
                    <a:pt x="722263" y="211942"/>
                  </a:cubicBezTo>
                  <a:lnTo>
                    <a:pt x="722233" y="211887"/>
                  </a:lnTo>
                  <a:close/>
                  <a:moveTo>
                    <a:pt x="725831" y="218803"/>
                  </a:moveTo>
                  <a:lnTo>
                    <a:pt x="726170" y="219495"/>
                  </a:lnTo>
                  <a:lnTo>
                    <a:pt x="725831" y="218803"/>
                  </a:lnTo>
                  <a:close/>
                  <a:moveTo>
                    <a:pt x="726787" y="220775"/>
                  </a:moveTo>
                  <a:lnTo>
                    <a:pt x="727096" y="221430"/>
                  </a:lnTo>
                  <a:lnTo>
                    <a:pt x="726787" y="220775"/>
                  </a:lnTo>
                  <a:close/>
                  <a:moveTo>
                    <a:pt x="727714" y="222744"/>
                  </a:moveTo>
                  <a:lnTo>
                    <a:pt x="728030" y="223432"/>
                  </a:lnTo>
                  <a:lnTo>
                    <a:pt x="727714" y="222744"/>
                  </a:lnTo>
                  <a:close/>
                  <a:moveTo>
                    <a:pt x="728610" y="224716"/>
                  </a:moveTo>
                  <a:lnTo>
                    <a:pt x="728975" y="225534"/>
                  </a:lnTo>
                  <a:lnTo>
                    <a:pt x="728610" y="224716"/>
                  </a:lnTo>
                  <a:close/>
                  <a:moveTo>
                    <a:pt x="729489" y="226706"/>
                  </a:moveTo>
                  <a:lnTo>
                    <a:pt x="729838" y="227521"/>
                  </a:lnTo>
                  <a:lnTo>
                    <a:pt x="729489" y="226706"/>
                  </a:lnTo>
                  <a:close/>
                  <a:moveTo>
                    <a:pt x="730348" y="228723"/>
                  </a:moveTo>
                  <a:lnTo>
                    <a:pt x="730690" y="229545"/>
                  </a:lnTo>
                  <a:lnTo>
                    <a:pt x="730348" y="228723"/>
                  </a:lnTo>
                  <a:close/>
                  <a:moveTo>
                    <a:pt x="731170" y="230717"/>
                  </a:moveTo>
                  <a:lnTo>
                    <a:pt x="731542" y="231640"/>
                  </a:lnTo>
                  <a:lnTo>
                    <a:pt x="731170" y="230717"/>
                  </a:lnTo>
                  <a:close/>
                  <a:moveTo>
                    <a:pt x="732703" y="234642"/>
                  </a:moveTo>
                  <a:lnTo>
                    <a:pt x="733131" y="235788"/>
                  </a:lnTo>
                  <a:lnTo>
                    <a:pt x="732703" y="234642"/>
                  </a:lnTo>
                  <a:close/>
                </a:path>
              </a:pathLst>
            </a:custGeom>
            <a:solidFill>
              <a:schemeClr val="bg1"/>
            </a:solidFill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7" name="任意多边形: 形状 56"/>
            <p:cNvSpPr/>
            <p:nvPr>
              <p:custDataLst>
                <p:tags r:id="rId43"/>
              </p:custDataLst>
            </p:nvPr>
          </p:nvSpPr>
          <p:spPr>
            <a:xfrm>
              <a:off x="446484" y="630759"/>
              <a:ext cx="1250156" cy="1181144"/>
            </a:xfrm>
            <a:custGeom>
              <a:avLst/>
              <a:gdLst>
                <a:gd name="connsiteX0" fmla="*/ 1063664 w 1250156"/>
                <a:gd name="connsiteY0" fmla="*/ 708694 h 1181144"/>
                <a:gd name="connsiteX1" fmla="*/ 1238830 w 1250156"/>
                <a:gd name="connsiteY1" fmla="*/ 708694 h 1181144"/>
                <a:gd name="connsiteX2" fmla="*/ 1250156 w 1250156"/>
                <a:gd name="connsiteY2" fmla="*/ 589631 h 1181144"/>
                <a:gd name="connsiteX3" fmla="*/ 1189992 w 1250156"/>
                <a:gd name="connsiteY3" fmla="*/ 321722 h 1181144"/>
                <a:gd name="connsiteX4" fmla="*/ 1101224 w 1250156"/>
                <a:gd name="connsiteY4" fmla="*/ 471707 h 1181144"/>
                <a:gd name="connsiteX5" fmla="*/ 1023045 w 1250156"/>
                <a:gd name="connsiteY5" fmla="*/ 517781 h 1181144"/>
                <a:gd name="connsiteX6" fmla="*/ 995571 w 1250156"/>
                <a:gd name="connsiteY6" fmla="*/ 513435 h 1181144"/>
                <a:gd name="connsiteX7" fmla="*/ 865045 w 1250156"/>
                <a:gd name="connsiteY7" fmla="*/ 471168 h 1181144"/>
                <a:gd name="connsiteX8" fmla="*/ 803672 w 1250156"/>
                <a:gd name="connsiteY8" fmla="*/ 386775 h 1181144"/>
                <a:gd name="connsiteX9" fmla="*/ 803672 w 1250156"/>
                <a:gd name="connsiteY9" fmla="*/ 256241 h 1181144"/>
                <a:gd name="connsiteX10" fmla="*/ 788488 w 1250156"/>
                <a:gd name="connsiteY10" fmla="*/ 230643 h 1181144"/>
                <a:gd name="connsiteX11" fmla="*/ 742891 w 1250156"/>
                <a:gd name="connsiteY11" fmla="*/ 205733 h 1181144"/>
                <a:gd name="connsiteX12" fmla="*/ 717236 w 1250156"/>
                <a:gd name="connsiteY12" fmla="*/ 204598 h 1181144"/>
                <a:gd name="connsiteX13" fmla="*/ 700623 w 1250156"/>
                <a:gd name="connsiteY13" fmla="*/ 224180 h 1181144"/>
                <a:gd name="connsiteX14" fmla="*/ 700393 w 1250156"/>
                <a:gd name="connsiteY14" fmla="*/ 225073 h 1181144"/>
                <a:gd name="connsiteX15" fmla="*/ 614418 w 1250156"/>
                <a:gd name="connsiteY15" fmla="*/ 291975 h 1181144"/>
                <a:gd name="connsiteX16" fmla="*/ 507731 w 1250156"/>
                <a:gd name="connsiteY16" fmla="*/ 291975 h 1181144"/>
                <a:gd name="connsiteX17" fmla="*/ 419033 w 1250156"/>
                <a:gd name="connsiteY17" fmla="*/ 204397 h 1181144"/>
                <a:gd name="connsiteX18" fmla="*/ 417057 w 1250156"/>
                <a:gd name="connsiteY18" fmla="*/ 0 h 1181144"/>
                <a:gd name="connsiteX19" fmla="*/ 0 w 1250156"/>
                <a:gd name="connsiteY19" fmla="*/ 589631 h 1181144"/>
                <a:gd name="connsiteX20" fmla="*/ 290 w 1250156"/>
                <a:gd name="connsiteY20" fmla="*/ 608796 h 1181144"/>
                <a:gd name="connsiteX21" fmla="*/ 196319 w 1250156"/>
                <a:gd name="connsiteY21" fmla="*/ 712783 h 1181144"/>
                <a:gd name="connsiteX22" fmla="*/ 288916 w 1250156"/>
                <a:gd name="connsiteY22" fmla="*/ 815668 h 1181144"/>
                <a:gd name="connsiteX23" fmla="*/ 309447 w 1250156"/>
                <a:gd name="connsiteY23" fmla="*/ 980309 h 1181144"/>
                <a:gd name="connsiteX24" fmla="*/ 597761 w 1250156"/>
                <a:gd name="connsiteY24" fmla="*/ 980309 h 1181144"/>
                <a:gd name="connsiteX25" fmla="*/ 762919 w 1250156"/>
                <a:gd name="connsiteY25" fmla="*/ 1049391 h 1181144"/>
                <a:gd name="connsiteX26" fmla="*/ 827674 w 1250156"/>
                <a:gd name="connsiteY26" fmla="*/ 1181145 h 1181144"/>
                <a:gd name="connsiteX27" fmla="*/ 1224271 w 1250156"/>
                <a:gd name="connsiteY27" fmla="*/ 768225 h 1181144"/>
                <a:gd name="connsiteX28" fmla="*/ 1063664 w 1250156"/>
                <a:gd name="connsiteY28" fmla="*/ 768225 h 1181144"/>
                <a:gd name="connsiteX29" fmla="*/ 1034196 w 1250156"/>
                <a:gd name="connsiteY29" fmla="*/ 793786 h 1181144"/>
                <a:gd name="connsiteX30" fmla="*/ 1028745 w 1250156"/>
                <a:gd name="connsiteY30" fmla="*/ 831949 h 1181144"/>
                <a:gd name="connsiteX31" fmla="*/ 969809 w 1250156"/>
                <a:gd name="connsiteY31" fmla="*/ 823533 h 1181144"/>
                <a:gd name="connsiteX32" fmla="*/ 975260 w 1250156"/>
                <a:gd name="connsiteY32" fmla="*/ 785362 h 1181144"/>
                <a:gd name="connsiteX33" fmla="*/ 1063664 w 1250156"/>
                <a:gd name="connsiteY33" fmla="*/ 708694 h 1181144"/>
                <a:gd name="connsiteX34" fmla="*/ 386953 w 1250156"/>
                <a:gd name="connsiteY34" fmla="*/ 411037 h 1181144"/>
                <a:gd name="connsiteX35" fmla="*/ 327422 w 1250156"/>
                <a:gd name="connsiteY35" fmla="*/ 411037 h 1181144"/>
                <a:gd name="connsiteX36" fmla="*/ 327422 w 1250156"/>
                <a:gd name="connsiteY36" fmla="*/ 351506 h 1181144"/>
                <a:gd name="connsiteX37" fmla="*/ 386953 w 1250156"/>
                <a:gd name="connsiteY37" fmla="*/ 351506 h 1181144"/>
                <a:gd name="connsiteX38" fmla="*/ 741358 w 1250156"/>
                <a:gd name="connsiteY38" fmla="*/ 664276 h 1181144"/>
                <a:gd name="connsiteX39" fmla="*/ 697476 w 1250156"/>
                <a:gd name="connsiteY39" fmla="*/ 708158 h 1181144"/>
                <a:gd name="connsiteX40" fmla="*/ 634432 w 1250156"/>
                <a:gd name="connsiteY40" fmla="*/ 734318 h 1181144"/>
                <a:gd name="connsiteX41" fmla="*/ 625528 w 1250156"/>
                <a:gd name="connsiteY41" fmla="*/ 733879 h 1181144"/>
                <a:gd name="connsiteX42" fmla="*/ 560029 w 1250156"/>
                <a:gd name="connsiteY42" fmla="*/ 694551 h 1181144"/>
                <a:gd name="connsiteX43" fmla="*/ 526483 w 1250156"/>
                <a:gd name="connsiteY43" fmla="*/ 644236 h 1181144"/>
                <a:gd name="connsiteX44" fmla="*/ 516969 w 1250156"/>
                <a:gd name="connsiteY44" fmla="*/ 563895 h 1181144"/>
                <a:gd name="connsiteX45" fmla="*/ 576255 w 1250156"/>
                <a:gd name="connsiteY45" fmla="*/ 508843 h 1181144"/>
                <a:gd name="connsiteX46" fmla="*/ 647015 w 1250156"/>
                <a:gd name="connsiteY46" fmla="*/ 488625 h 1181144"/>
                <a:gd name="connsiteX47" fmla="*/ 716213 w 1250156"/>
                <a:gd name="connsiteY47" fmla="*/ 497160 h 1181144"/>
                <a:gd name="connsiteX48" fmla="*/ 758179 w 1250156"/>
                <a:gd name="connsiteY48" fmla="*/ 552830 h 1181144"/>
                <a:gd name="connsiteX49" fmla="*/ 764839 w 1250156"/>
                <a:gd name="connsiteY49" fmla="*/ 579481 h 1181144"/>
                <a:gd name="connsiteX50" fmla="*/ 741358 w 1250156"/>
                <a:gd name="connsiteY50" fmla="*/ 664276 h 1181144"/>
                <a:gd name="connsiteX51" fmla="*/ 803672 w 1250156"/>
                <a:gd name="connsiteY51" fmla="*/ 797990 h 1181144"/>
                <a:gd name="connsiteX52" fmla="*/ 803672 w 1250156"/>
                <a:gd name="connsiteY52" fmla="*/ 738459 h 1181144"/>
                <a:gd name="connsiteX53" fmla="*/ 863203 w 1250156"/>
                <a:gd name="connsiteY53" fmla="*/ 738459 h 1181144"/>
                <a:gd name="connsiteX54" fmla="*/ 863203 w 1250156"/>
                <a:gd name="connsiteY54" fmla="*/ 797990 h 1181144"/>
                <a:gd name="connsiteX55" fmla="*/ 1020235 w 1250156"/>
                <a:gd name="connsiteY55" fmla="*/ 891503 h 1181144"/>
                <a:gd name="connsiteX56" fmla="*/ 1016463 w 1250156"/>
                <a:gd name="connsiteY56" fmla="*/ 917909 h 1181144"/>
                <a:gd name="connsiteX57" fmla="*/ 963238 w 1250156"/>
                <a:gd name="connsiteY57" fmla="*/ 987356 h 1181144"/>
                <a:gd name="connsiteX58" fmla="*/ 855085 w 1250156"/>
                <a:gd name="connsiteY58" fmla="*/ 1033708 h 1181144"/>
                <a:gd name="connsiteX59" fmla="*/ 831633 w 1250156"/>
                <a:gd name="connsiteY59" fmla="*/ 978991 h 1181144"/>
                <a:gd name="connsiteX60" fmla="*/ 939786 w 1250156"/>
                <a:gd name="connsiteY60" fmla="*/ 932639 h 1181144"/>
                <a:gd name="connsiteX61" fmla="*/ 957527 w 1250156"/>
                <a:gd name="connsiteY61" fmla="*/ 909492 h 1181144"/>
                <a:gd name="connsiteX62" fmla="*/ 961299 w 1250156"/>
                <a:gd name="connsiteY62" fmla="*/ 883083 h 1181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1250156" h="1181144">
                  <a:moveTo>
                    <a:pt x="1063664" y="708694"/>
                  </a:moveTo>
                  <a:lnTo>
                    <a:pt x="1238830" y="708694"/>
                  </a:lnTo>
                  <a:cubicBezTo>
                    <a:pt x="1246384" y="669457"/>
                    <a:pt x="1250176" y="629588"/>
                    <a:pt x="1250156" y="589631"/>
                  </a:cubicBezTo>
                  <a:cubicBezTo>
                    <a:pt x="1250156" y="493752"/>
                    <a:pt x="1228569" y="402919"/>
                    <a:pt x="1189992" y="321722"/>
                  </a:cubicBezTo>
                  <a:lnTo>
                    <a:pt x="1101224" y="471707"/>
                  </a:lnTo>
                  <a:cubicBezTo>
                    <a:pt x="1085180" y="500717"/>
                    <a:pt x="1054842" y="517781"/>
                    <a:pt x="1023045" y="517781"/>
                  </a:cubicBezTo>
                  <a:cubicBezTo>
                    <a:pt x="1013907" y="517781"/>
                    <a:pt x="1004653" y="516374"/>
                    <a:pt x="995571" y="513435"/>
                  </a:cubicBezTo>
                  <a:lnTo>
                    <a:pt x="865045" y="471168"/>
                  </a:lnTo>
                  <a:cubicBezTo>
                    <a:pt x="828410" y="459378"/>
                    <a:pt x="803598" y="425259"/>
                    <a:pt x="803672" y="386775"/>
                  </a:cubicBezTo>
                  <a:lnTo>
                    <a:pt x="803672" y="256241"/>
                  </a:lnTo>
                  <a:cubicBezTo>
                    <a:pt x="803677" y="245572"/>
                    <a:pt x="797852" y="235754"/>
                    <a:pt x="788488" y="230643"/>
                  </a:cubicBezTo>
                  <a:lnTo>
                    <a:pt x="742891" y="205733"/>
                  </a:lnTo>
                  <a:cubicBezTo>
                    <a:pt x="734910" y="201379"/>
                    <a:pt x="725567" y="200963"/>
                    <a:pt x="717236" y="204598"/>
                  </a:cubicBezTo>
                  <a:cubicBezTo>
                    <a:pt x="708906" y="208233"/>
                    <a:pt x="702852" y="215369"/>
                    <a:pt x="700623" y="224180"/>
                  </a:cubicBezTo>
                  <a:lnTo>
                    <a:pt x="700393" y="225073"/>
                  </a:lnTo>
                  <a:cubicBezTo>
                    <a:pt x="690452" y="264441"/>
                    <a:pt x="655022" y="292011"/>
                    <a:pt x="614418" y="291975"/>
                  </a:cubicBezTo>
                  <a:lnTo>
                    <a:pt x="507731" y="291975"/>
                  </a:lnTo>
                  <a:cubicBezTo>
                    <a:pt x="459440" y="291975"/>
                    <a:pt x="419647" y="252688"/>
                    <a:pt x="419033" y="204397"/>
                  </a:cubicBezTo>
                  <a:lnTo>
                    <a:pt x="417057" y="0"/>
                  </a:lnTo>
                  <a:cubicBezTo>
                    <a:pt x="174103" y="85718"/>
                    <a:pt x="0" y="317343"/>
                    <a:pt x="0" y="589631"/>
                  </a:cubicBezTo>
                  <a:cubicBezTo>
                    <a:pt x="0" y="596042"/>
                    <a:pt x="97" y="602430"/>
                    <a:pt x="290" y="608796"/>
                  </a:cubicBezTo>
                  <a:cubicBezTo>
                    <a:pt x="75389" y="619374"/>
                    <a:pt x="145364" y="656168"/>
                    <a:pt x="196319" y="712783"/>
                  </a:cubicBezTo>
                  <a:lnTo>
                    <a:pt x="288916" y="815668"/>
                  </a:lnTo>
                  <a:cubicBezTo>
                    <a:pt x="329881" y="861183"/>
                    <a:pt x="336977" y="927638"/>
                    <a:pt x="309447" y="980309"/>
                  </a:cubicBezTo>
                  <a:lnTo>
                    <a:pt x="597761" y="980309"/>
                  </a:lnTo>
                  <a:cubicBezTo>
                    <a:pt x="660328" y="980309"/>
                    <a:pt x="718985" y="1004843"/>
                    <a:pt x="762919" y="1049391"/>
                  </a:cubicBezTo>
                  <a:cubicBezTo>
                    <a:pt x="798712" y="1085683"/>
                    <a:pt x="821081" y="1131559"/>
                    <a:pt x="827674" y="1181145"/>
                  </a:cubicBezTo>
                  <a:cubicBezTo>
                    <a:pt x="1017854" y="1116025"/>
                    <a:pt x="1166671" y="961768"/>
                    <a:pt x="1224271" y="768225"/>
                  </a:cubicBezTo>
                  <a:lnTo>
                    <a:pt x="1063664" y="768225"/>
                  </a:lnTo>
                  <a:cubicBezTo>
                    <a:pt x="1048948" y="768225"/>
                    <a:pt x="1036279" y="779212"/>
                    <a:pt x="1034196" y="793786"/>
                  </a:cubicBezTo>
                  <a:lnTo>
                    <a:pt x="1028745" y="831949"/>
                  </a:lnTo>
                  <a:lnTo>
                    <a:pt x="969809" y="823533"/>
                  </a:lnTo>
                  <a:lnTo>
                    <a:pt x="975260" y="785362"/>
                  </a:lnTo>
                  <a:cubicBezTo>
                    <a:pt x="981510" y="741652"/>
                    <a:pt x="1019517" y="708694"/>
                    <a:pt x="1063664" y="708694"/>
                  </a:cubicBezTo>
                  <a:close/>
                  <a:moveTo>
                    <a:pt x="386953" y="411037"/>
                  </a:moveTo>
                  <a:lnTo>
                    <a:pt x="327422" y="411037"/>
                  </a:lnTo>
                  <a:lnTo>
                    <a:pt x="327422" y="351506"/>
                  </a:lnTo>
                  <a:lnTo>
                    <a:pt x="386953" y="351506"/>
                  </a:lnTo>
                  <a:close/>
                  <a:moveTo>
                    <a:pt x="741358" y="664276"/>
                  </a:moveTo>
                  <a:lnTo>
                    <a:pt x="697476" y="708158"/>
                  </a:lnTo>
                  <a:cubicBezTo>
                    <a:pt x="680777" y="724915"/>
                    <a:pt x="658089" y="734330"/>
                    <a:pt x="634432" y="734318"/>
                  </a:cubicBezTo>
                  <a:cubicBezTo>
                    <a:pt x="631474" y="734318"/>
                    <a:pt x="628509" y="734173"/>
                    <a:pt x="625528" y="733879"/>
                  </a:cubicBezTo>
                  <a:cubicBezTo>
                    <a:pt x="598892" y="731288"/>
                    <a:pt x="574836" y="716845"/>
                    <a:pt x="560029" y="694551"/>
                  </a:cubicBezTo>
                  <a:lnTo>
                    <a:pt x="526483" y="644236"/>
                  </a:lnTo>
                  <a:cubicBezTo>
                    <a:pt x="510488" y="620245"/>
                    <a:pt x="507024" y="590963"/>
                    <a:pt x="516969" y="563895"/>
                  </a:cubicBezTo>
                  <a:cubicBezTo>
                    <a:pt x="526915" y="536827"/>
                    <a:pt x="548525" y="516765"/>
                    <a:pt x="576255" y="508843"/>
                  </a:cubicBezTo>
                  <a:lnTo>
                    <a:pt x="647015" y="488625"/>
                  </a:lnTo>
                  <a:cubicBezTo>
                    <a:pt x="670501" y="481917"/>
                    <a:pt x="695065" y="484953"/>
                    <a:pt x="716213" y="497160"/>
                  </a:cubicBezTo>
                  <a:cubicBezTo>
                    <a:pt x="737354" y="509372"/>
                    <a:pt x="752259" y="529144"/>
                    <a:pt x="758179" y="552830"/>
                  </a:cubicBezTo>
                  <a:lnTo>
                    <a:pt x="764839" y="579481"/>
                  </a:lnTo>
                  <a:cubicBezTo>
                    <a:pt x="772407" y="609730"/>
                    <a:pt x="763410" y="642223"/>
                    <a:pt x="741358" y="664276"/>
                  </a:cubicBezTo>
                  <a:close/>
                  <a:moveTo>
                    <a:pt x="803672" y="797990"/>
                  </a:moveTo>
                  <a:lnTo>
                    <a:pt x="803672" y="738459"/>
                  </a:lnTo>
                  <a:lnTo>
                    <a:pt x="863203" y="738459"/>
                  </a:lnTo>
                  <a:lnTo>
                    <a:pt x="863203" y="797990"/>
                  </a:lnTo>
                  <a:close/>
                  <a:moveTo>
                    <a:pt x="1020235" y="891503"/>
                  </a:moveTo>
                  <a:lnTo>
                    <a:pt x="1016463" y="917909"/>
                  </a:lnTo>
                  <a:cubicBezTo>
                    <a:pt x="1012087" y="948549"/>
                    <a:pt x="991694" y="975159"/>
                    <a:pt x="963238" y="987356"/>
                  </a:cubicBezTo>
                  <a:lnTo>
                    <a:pt x="855085" y="1033708"/>
                  </a:lnTo>
                  <a:lnTo>
                    <a:pt x="831633" y="978991"/>
                  </a:lnTo>
                  <a:lnTo>
                    <a:pt x="939786" y="932639"/>
                  </a:lnTo>
                  <a:cubicBezTo>
                    <a:pt x="949311" y="928519"/>
                    <a:pt x="956024" y="919761"/>
                    <a:pt x="957527" y="909492"/>
                  </a:cubicBezTo>
                  <a:lnTo>
                    <a:pt x="961299" y="883083"/>
                  </a:lnTo>
                  <a:close/>
                </a:path>
              </a:pathLst>
            </a:custGeom>
            <a:solidFill>
              <a:schemeClr val="bg1"/>
            </a:solidFill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8" name="任意多边形: 形状 57"/>
            <p:cNvSpPr/>
            <p:nvPr>
              <p:custDataLst>
                <p:tags r:id="rId44"/>
              </p:custDataLst>
            </p:nvPr>
          </p:nvSpPr>
          <p:spPr>
            <a:xfrm>
              <a:off x="61994" y="1292304"/>
              <a:ext cx="1158395" cy="553164"/>
            </a:xfrm>
            <a:custGeom>
              <a:avLst/>
              <a:gdLst>
                <a:gd name="connsiteX0" fmla="*/ 539327 w 1158395"/>
                <a:gd name="connsiteY0" fmla="*/ 88571 h 553164"/>
                <a:gd name="connsiteX1" fmla="*/ 631921 w 1158395"/>
                <a:gd name="connsiteY1" fmla="*/ 191456 h 553164"/>
                <a:gd name="connsiteX2" fmla="*/ 634477 w 1158395"/>
                <a:gd name="connsiteY2" fmla="*/ 307970 h 553164"/>
                <a:gd name="connsiteX3" fmla="*/ 430712 w 1158395"/>
                <a:gd name="connsiteY3" fmla="*/ 199467 h 553164"/>
                <a:gd name="connsiteX4" fmla="*/ 402729 w 1158395"/>
                <a:gd name="connsiteY4" fmla="*/ 252014 h 553164"/>
                <a:gd name="connsiteX5" fmla="*/ 625078 w 1158395"/>
                <a:gd name="connsiteY5" fmla="*/ 374571 h 553164"/>
                <a:gd name="connsiteX6" fmla="*/ 982247 w 1158395"/>
                <a:gd name="connsiteY6" fmla="*/ 374571 h 553164"/>
                <a:gd name="connsiteX7" fmla="*/ 1158378 w 1158395"/>
                <a:gd name="connsiteY7" fmla="*/ 553164 h 553164"/>
                <a:gd name="connsiteX8" fmla="*/ 597791 w 1158395"/>
                <a:gd name="connsiteY8" fmla="*/ 553164 h 553164"/>
                <a:gd name="connsiteX9" fmla="*/ 148828 w 1158395"/>
                <a:gd name="connsiteY9" fmla="*/ 315039 h 553164"/>
                <a:gd name="connsiteX10" fmla="*/ 0 w 1158395"/>
                <a:gd name="connsiteY10" fmla="*/ 315039 h 553164"/>
                <a:gd name="connsiteX11" fmla="*/ 0 w 1158395"/>
                <a:gd name="connsiteY11" fmla="*/ 17383 h 553164"/>
                <a:gd name="connsiteX12" fmla="*/ 148828 w 1158395"/>
                <a:gd name="connsiteY12" fmla="*/ 17383 h 553164"/>
                <a:gd name="connsiteX13" fmla="*/ 327783 w 1158395"/>
                <a:gd name="connsiteY13" fmla="*/ 1116 h 553164"/>
                <a:gd name="connsiteX14" fmla="*/ 346781 w 1158395"/>
                <a:gd name="connsiteY14" fmla="*/ 0 h 553164"/>
                <a:gd name="connsiteX15" fmla="*/ 539327 w 1158395"/>
                <a:gd name="connsiteY15" fmla="*/ 88571 h 553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58395" h="553164">
                  <a:moveTo>
                    <a:pt x="539327" y="88571"/>
                  </a:moveTo>
                  <a:lnTo>
                    <a:pt x="631921" y="191456"/>
                  </a:lnTo>
                  <a:cubicBezTo>
                    <a:pt x="661764" y="224615"/>
                    <a:pt x="662330" y="274231"/>
                    <a:pt x="634477" y="307970"/>
                  </a:cubicBezTo>
                  <a:lnTo>
                    <a:pt x="430712" y="199467"/>
                  </a:lnTo>
                  <a:lnTo>
                    <a:pt x="402729" y="252014"/>
                  </a:lnTo>
                  <a:lnTo>
                    <a:pt x="625078" y="374571"/>
                  </a:lnTo>
                  <a:lnTo>
                    <a:pt x="982247" y="374571"/>
                  </a:lnTo>
                  <a:cubicBezTo>
                    <a:pt x="1080489" y="374571"/>
                    <a:pt x="1159743" y="454934"/>
                    <a:pt x="1158378" y="553164"/>
                  </a:cubicBezTo>
                  <a:lnTo>
                    <a:pt x="597791" y="553164"/>
                  </a:lnTo>
                  <a:lnTo>
                    <a:pt x="148828" y="315039"/>
                  </a:lnTo>
                  <a:lnTo>
                    <a:pt x="0" y="315039"/>
                  </a:lnTo>
                  <a:lnTo>
                    <a:pt x="0" y="17383"/>
                  </a:lnTo>
                  <a:lnTo>
                    <a:pt x="148828" y="17383"/>
                  </a:lnTo>
                  <a:lnTo>
                    <a:pt x="327783" y="1116"/>
                  </a:lnTo>
                  <a:cubicBezTo>
                    <a:pt x="334102" y="543"/>
                    <a:pt x="340438" y="171"/>
                    <a:pt x="346781" y="0"/>
                  </a:cubicBezTo>
                  <a:cubicBezTo>
                    <a:pt x="419759" y="1898"/>
                    <a:pt x="490039" y="33814"/>
                    <a:pt x="539327" y="88571"/>
                  </a:cubicBezTo>
                  <a:close/>
                </a:path>
              </a:pathLst>
            </a:custGeom>
            <a:solidFill>
              <a:schemeClr val="bg1"/>
            </a:solidFill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27" name="文本框 26"/>
          <p:cNvSpPr txBox="1"/>
          <p:nvPr>
            <p:custDataLst>
              <p:tags r:id="rId13"/>
            </p:custDataLst>
          </p:nvPr>
        </p:nvSpPr>
        <p:spPr>
          <a:xfrm>
            <a:off x="8213128" y="4143019"/>
            <a:ext cx="3030580" cy="414655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accent1"/>
                </a:solidFill>
                <a:latin typeface="Arial" panose="020B0604020202020204" pitchFamily="34" charset="0"/>
                <a:ea typeface="方正正大黑简体" panose="02000000000000000000" pitchFamily="2" charset="-122"/>
                <a:cs typeface="+mn-ea"/>
                <a:sym typeface="Arial" panose="020B0604020202020204" pitchFamily="34" charset="0"/>
              </a:rPr>
              <a:t>大安全观</a:t>
            </a:r>
          </a:p>
        </p:txBody>
      </p:sp>
      <p:sp>
        <p:nvSpPr>
          <p:cNvPr id="28" name="矩形 27"/>
          <p:cNvSpPr/>
          <p:nvPr>
            <p:custDataLst>
              <p:tags r:id="rId14"/>
            </p:custDataLst>
          </p:nvPr>
        </p:nvSpPr>
        <p:spPr>
          <a:xfrm>
            <a:off x="8139735" y="4657956"/>
            <a:ext cx="3177367" cy="635635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三重保障：</a:t>
            </a:r>
          </a:p>
          <a:p>
            <a:pPr algn="just">
              <a:lnSpc>
                <a:spcPct val="12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数量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/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质量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/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营养安全</a:t>
            </a:r>
          </a:p>
        </p:txBody>
      </p:sp>
      <p:sp>
        <p:nvSpPr>
          <p:cNvPr id="43" name="îŝļïḓê"/>
          <p:cNvSpPr/>
          <p:nvPr>
            <p:custDataLst>
              <p:tags r:id="rId15"/>
            </p:custDataLst>
          </p:nvPr>
        </p:nvSpPr>
        <p:spPr>
          <a:xfrm>
            <a:off x="8670314" y="1663700"/>
            <a:ext cx="2116210" cy="2116209"/>
          </a:xfrm>
          <a:prstGeom prst="ellipse">
            <a:avLst/>
          </a:prstGeom>
          <a:solidFill>
            <a:schemeClr val="accent1"/>
          </a:solidFill>
          <a:ln w="19050">
            <a:noFill/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/>
            <a:endParaRPr lang="zh-CN" altLang="en-US" sz="2000" b="1" i="1" dirty="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2" name="ïṩľïḓê"/>
          <p:cNvSpPr/>
          <p:nvPr>
            <p:custDataLst>
              <p:tags r:id="rId16"/>
            </p:custDataLst>
          </p:nvPr>
        </p:nvSpPr>
        <p:spPr>
          <a:xfrm>
            <a:off x="8746514" y="1739900"/>
            <a:ext cx="1963810" cy="1963809"/>
          </a:xfrm>
          <a:prstGeom prst="ellipse">
            <a:avLst/>
          </a:prstGeom>
          <a:noFill/>
          <a:ln w="19050">
            <a:solidFill>
              <a:schemeClr val="bg1"/>
            </a:solidFill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400"/>
            <a:endParaRPr lang="zh-CN" altLang="en-US" sz="2000" b="1" i="1" dirty="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91" name="组合 90"/>
          <p:cNvGrpSpPr/>
          <p:nvPr>
            <p:custDataLst>
              <p:tags r:id="rId17"/>
            </p:custDataLst>
          </p:nvPr>
        </p:nvGrpSpPr>
        <p:grpSpPr>
          <a:xfrm>
            <a:off x="9168955" y="2156566"/>
            <a:ext cx="1118926" cy="1130477"/>
            <a:chOff x="0" y="15876"/>
            <a:chExt cx="1905000" cy="1873251"/>
          </a:xfrm>
        </p:grpSpPr>
        <p:sp>
          <p:nvSpPr>
            <p:cNvPr id="66" name="任意多边形: 形状 65"/>
            <p:cNvSpPr/>
            <p:nvPr>
              <p:custDataLst>
                <p:tags r:id="rId18"/>
              </p:custDataLst>
            </p:nvPr>
          </p:nvSpPr>
          <p:spPr>
            <a:xfrm>
              <a:off x="1301751" y="904875"/>
              <a:ext cx="444497" cy="444497"/>
            </a:xfrm>
            <a:custGeom>
              <a:avLst/>
              <a:gdLst>
                <a:gd name="connsiteX0" fmla="*/ 0 w 444497"/>
                <a:gd name="connsiteY0" fmla="*/ 222249 h 444497"/>
                <a:gd name="connsiteX1" fmla="*/ 222249 w 444497"/>
                <a:gd name="connsiteY1" fmla="*/ 444498 h 444497"/>
                <a:gd name="connsiteX2" fmla="*/ 444498 w 444497"/>
                <a:gd name="connsiteY2" fmla="*/ 222249 h 444497"/>
                <a:gd name="connsiteX3" fmla="*/ 222249 w 444497"/>
                <a:gd name="connsiteY3" fmla="*/ 0 h 444497"/>
                <a:gd name="connsiteX4" fmla="*/ 0 w 444497"/>
                <a:gd name="connsiteY4" fmla="*/ 222249 h 444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4497" h="444497">
                  <a:moveTo>
                    <a:pt x="0" y="222249"/>
                  </a:moveTo>
                  <a:cubicBezTo>
                    <a:pt x="0" y="344993"/>
                    <a:pt x="99504" y="444498"/>
                    <a:pt x="222249" y="444498"/>
                  </a:cubicBezTo>
                  <a:cubicBezTo>
                    <a:pt x="344993" y="444498"/>
                    <a:pt x="444498" y="344993"/>
                    <a:pt x="444498" y="222249"/>
                  </a:cubicBezTo>
                  <a:cubicBezTo>
                    <a:pt x="444498" y="99504"/>
                    <a:pt x="344993" y="0"/>
                    <a:pt x="222249" y="0"/>
                  </a:cubicBezTo>
                  <a:cubicBezTo>
                    <a:pt x="99504" y="0"/>
                    <a:pt x="0" y="99504"/>
                    <a:pt x="0" y="222249"/>
                  </a:cubicBezTo>
                  <a:close/>
                </a:path>
              </a:pathLst>
            </a:custGeom>
            <a:solidFill>
              <a:schemeClr val="bg1"/>
            </a:solidFill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7" name="任意多边形: 形状 66"/>
            <p:cNvSpPr/>
            <p:nvPr>
              <p:custDataLst>
                <p:tags r:id="rId19"/>
              </p:custDataLst>
            </p:nvPr>
          </p:nvSpPr>
          <p:spPr>
            <a:xfrm>
              <a:off x="920751" y="238125"/>
              <a:ext cx="63501" cy="603248"/>
            </a:xfrm>
            <a:custGeom>
              <a:avLst/>
              <a:gdLst>
                <a:gd name="connsiteX0" fmla="*/ 0 w 63501"/>
                <a:gd name="connsiteY0" fmla="*/ 0 h 603248"/>
                <a:gd name="connsiteX1" fmla="*/ 63501 w 63501"/>
                <a:gd name="connsiteY1" fmla="*/ 0 h 603248"/>
                <a:gd name="connsiteX2" fmla="*/ 63501 w 63501"/>
                <a:gd name="connsiteY2" fmla="*/ 603249 h 603248"/>
                <a:gd name="connsiteX3" fmla="*/ 0 w 63501"/>
                <a:gd name="connsiteY3" fmla="*/ 603249 h 603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501" h="603248">
                  <a:moveTo>
                    <a:pt x="0" y="0"/>
                  </a:moveTo>
                  <a:lnTo>
                    <a:pt x="63501" y="0"/>
                  </a:lnTo>
                  <a:lnTo>
                    <a:pt x="63501" y="603249"/>
                  </a:lnTo>
                  <a:lnTo>
                    <a:pt x="0" y="603249"/>
                  </a:lnTo>
                  <a:close/>
                </a:path>
              </a:pathLst>
            </a:custGeom>
            <a:solidFill>
              <a:schemeClr val="bg1"/>
            </a:solidFill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8" name="任意多边形: 形状 67"/>
            <p:cNvSpPr/>
            <p:nvPr>
              <p:custDataLst>
                <p:tags r:id="rId20"/>
              </p:custDataLst>
            </p:nvPr>
          </p:nvSpPr>
          <p:spPr>
            <a:xfrm>
              <a:off x="666749" y="15876"/>
              <a:ext cx="285750" cy="222248"/>
            </a:xfrm>
            <a:custGeom>
              <a:avLst/>
              <a:gdLst>
                <a:gd name="connsiteX0" fmla="*/ 285750 w 285750"/>
                <a:gd name="connsiteY0" fmla="*/ 222249 h 222248"/>
                <a:gd name="connsiteX1" fmla="*/ 222249 w 285750"/>
                <a:gd name="connsiteY1" fmla="*/ 222249 h 222248"/>
                <a:gd name="connsiteX2" fmla="*/ 0 w 285750"/>
                <a:gd name="connsiteY2" fmla="*/ 0 h 222248"/>
                <a:gd name="connsiteX3" fmla="*/ 63501 w 285750"/>
                <a:gd name="connsiteY3" fmla="*/ 0 h 222248"/>
                <a:gd name="connsiteX4" fmla="*/ 285750 w 285750"/>
                <a:gd name="connsiteY4" fmla="*/ 222249 h 222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0" h="222248">
                  <a:moveTo>
                    <a:pt x="285750" y="222249"/>
                  </a:moveTo>
                  <a:lnTo>
                    <a:pt x="222249" y="222249"/>
                  </a:lnTo>
                  <a:cubicBezTo>
                    <a:pt x="99503" y="222249"/>
                    <a:pt x="0" y="122746"/>
                    <a:pt x="0" y="0"/>
                  </a:cubicBezTo>
                  <a:lnTo>
                    <a:pt x="63501" y="0"/>
                  </a:lnTo>
                  <a:cubicBezTo>
                    <a:pt x="186247" y="0"/>
                    <a:pt x="285750" y="99503"/>
                    <a:pt x="285750" y="222249"/>
                  </a:cubicBezTo>
                  <a:close/>
                </a:path>
              </a:pathLst>
            </a:custGeom>
            <a:solidFill>
              <a:schemeClr val="bg1"/>
            </a:solidFill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9" name="任意多边形: 形状 68"/>
            <p:cNvSpPr/>
            <p:nvPr>
              <p:custDataLst>
                <p:tags r:id="rId21"/>
              </p:custDataLst>
            </p:nvPr>
          </p:nvSpPr>
          <p:spPr>
            <a:xfrm>
              <a:off x="666749" y="968376"/>
              <a:ext cx="444501" cy="126998"/>
            </a:xfrm>
            <a:custGeom>
              <a:avLst/>
              <a:gdLst>
                <a:gd name="connsiteX0" fmla="*/ 0 w 444501"/>
                <a:gd name="connsiteY0" fmla="*/ 0 h 126998"/>
                <a:gd name="connsiteX1" fmla="*/ 444501 w 444501"/>
                <a:gd name="connsiteY1" fmla="*/ 0 h 126998"/>
                <a:gd name="connsiteX2" fmla="*/ 444501 w 444501"/>
                <a:gd name="connsiteY2" fmla="*/ 126999 h 126998"/>
                <a:gd name="connsiteX3" fmla="*/ 0 w 444501"/>
                <a:gd name="connsiteY3" fmla="*/ 126999 h 126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4500" h="126998">
                  <a:moveTo>
                    <a:pt x="0" y="0"/>
                  </a:moveTo>
                  <a:lnTo>
                    <a:pt x="444501" y="0"/>
                  </a:lnTo>
                  <a:lnTo>
                    <a:pt x="444501" y="126999"/>
                  </a:lnTo>
                  <a:lnTo>
                    <a:pt x="0" y="126999"/>
                  </a:lnTo>
                  <a:close/>
                </a:path>
              </a:pathLst>
            </a:custGeom>
            <a:solidFill>
              <a:schemeClr val="bg1"/>
            </a:solidFill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70" name="任意多边形: 形状 69"/>
            <p:cNvSpPr/>
            <p:nvPr>
              <p:custDataLst>
                <p:tags r:id="rId22"/>
              </p:custDataLst>
            </p:nvPr>
          </p:nvSpPr>
          <p:spPr>
            <a:xfrm>
              <a:off x="730251" y="1095374"/>
              <a:ext cx="444501" cy="126998"/>
            </a:xfrm>
            <a:custGeom>
              <a:avLst/>
              <a:gdLst>
                <a:gd name="connsiteX0" fmla="*/ 0 w 444501"/>
                <a:gd name="connsiteY0" fmla="*/ 0 h 126998"/>
                <a:gd name="connsiteX1" fmla="*/ 444501 w 444501"/>
                <a:gd name="connsiteY1" fmla="*/ 0 h 126998"/>
                <a:gd name="connsiteX2" fmla="*/ 444501 w 444501"/>
                <a:gd name="connsiteY2" fmla="*/ 126999 h 126998"/>
                <a:gd name="connsiteX3" fmla="*/ 0 w 444501"/>
                <a:gd name="connsiteY3" fmla="*/ 126999 h 126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4500" h="126998">
                  <a:moveTo>
                    <a:pt x="0" y="0"/>
                  </a:moveTo>
                  <a:lnTo>
                    <a:pt x="444501" y="0"/>
                  </a:lnTo>
                  <a:lnTo>
                    <a:pt x="444501" y="126999"/>
                  </a:lnTo>
                  <a:lnTo>
                    <a:pt x="0" y="126999"/>
                  </a:lnTo>
                  <a:close/>
                </a:path>
              </a:pathLst>
            </a:custGeom>
            <a:solidFill>
              <a:schemeClr val="bg1"/>
            </a:solidFill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71" name="任意多边形: 形状 70"/>
            <p:cNvSpPr/>
            <p:nvPr>
              <p:custDataLst>
                <p:tags r:id="rId23"/>
              </p:custDataLst>
            </p:nvPr>
          </p:nvSpPr>
          <p:spPr>
            <a:xfrm>
              <a:off x="666749" y="1222373"/>
              <a:ext cx="444501" cy="126998"/>
            </a:xfrm>
            <a:custGeom>
              <a:avLst/>
              <a:gdLst>
                <a:gd name="connsiteX0" fmla="*/ 0 w 444501"/>
                <a:gd name="connsiteY0" fmla="*/ 0 h 126998"/>
                <a:gd name="connsiteX1" fmla="*/ 444501 w 444501"/>
                <a:gd name="connsiteY1" fmla="*/ 0 h 126998"/>
                <a:gd name="connsiteX2" fmla="*/ 444501 w 444501"/>
                <a:gd name="connsiteY2" fmla="*/ 126999 h 126998"/>
                <a:gd name="connsiteX3" fmla="*/ 0 w 444501"/>
                <a:gd name="connsiteY3" fmla="*/ 126999 h 126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4500" h="126998">
                  <a:moveTo>
                    <a:pt x="0" y="0"/>
                  </a:moveTo>
                  <a:lnTo>
                    <a:pt x="444501" y="0"/>
                  </a:lnTo>
                  <a:lnTo>
                    <a:pt x="444501" y="126999"/>
                  </a:lnTo>
                  <a:lnTo>
                    <a:pt x="0" y="126999"/>
                  </a:lnTo>
                  <a:close/>
                </a:path>
              </a:pathLst>
            </a:custGeom>
            <a:solidFill>
              <a:schemeClr val="bg1"/>
            </a:solidFill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72" name="任意多边形: 形状 71"/>
            <p:cNvSpPr/>
            <p:nvPr>
              <p:custDataLst>
                <p:tags r:id="rId24"/>
              </p:custDataLst>
            </p:nvPr>
          </p:nvSpPr>
          <p:spPr>
            <a:xfrm>
              <a:off x="730251" y="1349376"/>
              <a:ext cx="444501" cy="126998"/>
            </a:xfrm>
            <a:custGeom>
              <a:avLst/>
              <a:gdLst>
                <a:gd name="connsiteX0" fmla="*/ 0 w 444501"/>
                <a:gd name="connsiteY0" fmla="*/ 0 h 126998"/>
                <a:gd name="connsiteX1" fmla="*/ 444501 w 444501"/>
                <a:gd name="connsiteY1" fmla="*/ 0 h 126998"/>
                <a:gd name="connsiteX2" fmla="*/ 444501 w 444501"/>
                <a:gd name="connsiteY2" fmla="*/ 126999 h 126998"/>
                <a:gd name="connsiteX3" fmla="*/ 0 w 444501"/>
                <a:gd name="connsiteY3" fmla="*/ 126999 h 126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4500" h="126998">
                  <a:moveTo>
                    <a:pt x="0" y="0"/>
                  </a:moveTo>
                  <a:lnTo>
                    <a:pt x="444501" y="0"/>
                  </a:lnTo>
                  <a:lnTo>
                    <a:pt x="444501" y="126999"/>
                  </a:lnTo>
                  <a:lnTo>
                    <a:pt x="0" y="126999"/>
                  </a:lnTo>
                  <a:close/>
                </a:path>
              </a:pathLst>
            </a:custGeom>
            <a:solidFill>
              <a:schemeClr val="bg1"/>
            </a:solidFill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73" name="任意多边形: 形状 72"/>
            <p:cNvSpPr/>
            <p:nvPr>
              <p:custDataLst>
                <p:tags r:id="rId25"/>
              </p:custDataLst>
            </p:nvPr>
          </p:nvSpPr>
          <p:spPr>
            <a:xfrm>
              <a:off x="730251" y="1476374"/>
              <a:ext cx="444501" cy="126998"/>
            </a:xfrm>
            <a:custGeom>
              <a:avLst/>
              <a:gdLst>
                <a:gd name="connsiteX0" fmla="*/ 0 w 444501"/>
                <a:gd name="connsiteY0" fmla="*/ 0 h 126998"/>
                <a:gd name="connsiteX1" fmla="*/ 444501 w 444501"/>
                <a:gd name="connsiteY1" fmla="*/ 0 h 126998"/>
                <a:gd name="connsiteX2" fmla="*/ 444501 w 444501"/>
                <a:gd name="connsiteY2" fmla="*/ 126999 h 126998"/>
                <a:gd name="connsiteX3" fmla="*/ 0 w 444501"/>
                <a:gd name="connsiteY3" fmla="*/ 126999 h 126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4500" h="126998">
                  <a:moveTo>
                    <a:pt x="0" y="0"/>
                  </a:moveTo>
                  <a:lnTo>
                    <a:pt x="444501" y="0"/>
                  </a:lnTo>
                  <a:lnTo>
                    <a:pt x="444501" y="126999"/>
                  </a:lnTo>
                  <a:lnTo>
                    <a:pt x="0" y="126999"/>
                  </a:lnTo>
                  <a:close/>
                </a:path>
              </a:pathLst>
            </a:custGeom>
            <a:solidFill>
              <a:schemeClr val="bg1"/>
            </a:solidFill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74" name="任意多边形: 形状 73"/>
            <p:cNvSpPr/>
            <p:nvPr>
              <p:custDataLst>
                <p:tags r:id="rId26"/>
              </p:custDataLst>
            </p:nvPr>
          </p:nvSpPr>
          <p:spPr>
            <a:xfrm>
              <a:off x="793748" y="1603373"/>
              <a:ext cx="444501" cy="126998"/>
            </a:xfrm>
            <a:custGeom>
              <a:avLst/>
              <a:gdLst>
                <a:gd name="connsiteX0" fmla="*/ 0 w 444501"/>
                <a:gd name="connsiteY0" fmla="*/ 0 h 126998"/>
                <a:gd name="connsiteX1" fmla="*/ 444501 w 444501"/>
                <a:gd name="connsiteY1" fmla="*/ 0 h 126998"/>
                <a:gd name="connsiteX2" fmla="*/ 444501 w 444501"/>
                <a:gd name="connsiteY2" fmla="*/ 126999 h 126998"/>
                <a:gd name="connsiteX3" fmla="*/ 0 w 444501"/>
                <a:gd name="connsiteY3" fmla="*/ 126999 h 126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4500" h="126998">
                  <a:moveTo>
                    <a:pt x="0" y="0"/>
                  </a:moveTo>
                  <a:lnTo>
                    <a:pt x="444501" y="0"/>
                  </a:lnTo>
                  <a:lnTo>
                    <a:pt x="444501" y="126999"/>
                  </a:lnTo>
                  <a:lnTo>
                    <a:pt x="0" y="126999"/>
                  </a:lnTo>
                  <a:close/>
                </a:path>
              </a:pathLst>
            </a:custGeom>
            <a:solidFill>
              <a:schemeClr val="bg1"/>
            </a:solidFill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75" name="任意多边形: 形状 74"/>
            <p:cNvSpPr/>
            <p:nvPr>
              <p:custDataLst>
                <p:tags r:id="rId27"/>
              </p:custDataLst>
            </p:nvPr>
          </p:nvSpPr>
          <p:spPr>
            <a:xfrm>
              <a:off x="730251" y="1730376"/>
              <a:ext cx="444501" cy="126998"/>
            </a:xfrm>
            <a:custGeom>
              <a:avLst/>
              <a:gdLst>
                <a:gd name="connsiteX0" fmla="*/ 0 w 444501"/>
                <a:gd name="connsiteY0" fmla="*/ 0 h 126998"/>
                <a:gd name="connsiteX1" fmla="*/ 444501 w 444501"/>
                <a:gd name="connsiteY1" fmla="*/ 0 h 126998"/>
                <a:gd name="connsiteX2" fmla="*/ 444501 w 444501"/>
                <a:gd name="connsiteY2" fmla="*/ 126999 h 126998"/>
                <a:gd name="connsiteX3" fmla="*/ 0 w 444501"/>
                <a:gd name="connsiteY3" fmla="*/ 126999 h 126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4500" h="126998">
                  <a:moveTo>
                    <a:pt x="0" y="0"/>
                  </a:moveTo>
                  <a:lnTo>
                    <a:pt x="444501" y="0"/>
                  </a:lnTo>
                  <a:lnTo>
                    <a:pt x="444501" y="126999"/>
                  </a:lnTo>
                  <a:lnTo>
                    <a:pt x="0" y="126999"/>
                  </a:lnTo>
                  <a:close/>
                </a:path>
              </a:pathLst>
            </a:custGeom>
            <a:solidFill>
              <a:schemeClr val="bg1"/>
            </a:solidFill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76" name="任意多边形: 形状 75"/>
            <p:cNvSpPr/>
            <p:nvPr>
              <p:custDataLst>
                <p:tags r:id="rId28"/>
              </p:custDataLst>
            </p:nvPr>
          </p:nvSpPr>
          <p:spPr>
            <a:xfrm>
              <a:off x="571500" y="333374"/>
              <a:ext cx="380999" cy="317498"/>
            </a:xfrm>
            <a:custGeom>
              <a:avLst/>
              <a:gdLst>
                <a:gd name="connsiteX0" fmla="*/ 0 w 380999"/>
                <a:gd name="connsiteY0" fmla="*/ 0 h 317498"/>
                <a:gd name="connsiteX1" fmla="*/ 63501 w 380999"/>
                <a:gd name="connsiteY1" fmla="*/ 0 h 317498"/>
                <a:gd name="connsiteX2" fmla="*/ 381000 w 380999"/>
                <a:gd name="connsiteY2" fmla="*/ 317499 h 317498"/>
                <a:gd name="connsiteX3" fmla="*/ 317499 w 380999"/>
                <a:gd name="connsiteY3" fmla="*/ 317499 h 317498"/>
                <a:gd name="connsiteX4" fmla="*/ 0 w 380999"/>
                <a:gd name="connsiteY4" fmla="*/ 0 h 317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999" h="317498">
                  <a:moveTo>
                    <a:pt x="0" y="0"/>
                  </a:moveTo>
                  <a:lnTo>
                    <a:pt x="63501" y="0"/>
                  </a:lnTo>
                  <a:cubicBezTo>
                    <a:pt x="238858" y="0"/>
                    <a:pt x="381000" y="142146"/>
                    <a:pt x="381000" y="317499"/>
                  </a:cubicBezTo>
                  <a:lnTo>
                    <a:pt x="317499" y="317499"/>
                  </a:lnTo>
                  <a:cubicBezTo>
                    <a:pt x="142146" y="317499"/>
                    <a:pt x="0" y="175357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77" name="任意多边形: 形状 76"/>
            <p:cNvSpPr/>
            <p:nvPr>
              <p:custDataLst>
                <p:tags r:id="rId29"/>
              </p:custDataLst>
            </p:nvPr>
          </p:nvSpPr>
          <p:spPr>
            <a:xfrm>
              <a:off x="952500" y="15876"/>
              <a:ext cx="380999" cy="634997"/>
            </a:xfrm>
            <a:custGeom>
              <a:avLst/>
              <a:gdLst>
                <a:gd name="connsiteX0" fmla="*/ 285750 w 380999"/>
                <a:gd name="connsiteY0" fmla="*/ 0 h 634997"/>
                <a:gd name="connsiteX1" fmla="*/ 222249 w 380999"/>
                <a:gd name="connsiteY1" fmla="*/ 0 h 634997"/>
                <a:gd name="connsiteX2" fmla="*/ 0 w 380999"/>
                <a:gd name="connsiteY2" fmla="*/ 222249 h 634997"/>
                <a:gd name="connsiteX3" fmla="*/ 63501 w 380999"/>
                <a:gd name="connsiteY3" fmla="*/ 222249 h 634997"/>
                <a:gd name="connsiteX4" fmla="*/ 285750 w 380999"/>
                <a:gd name="connsiteY4" fmla="*/ 0 h 634997"/>
                <a:gd name="connsiteX5" fmla="*/ 63501 w 380999"/>
                <a:gd name="connsiteY5" fmla="*/ 634998 h 634997"/>
                <a:gd name="connsiteX6" fmla="*/ 0 w 380999"/>
                <a:gd name="connsiteY6" fmla="*/ 634998 h 634997"/>
                <a:gd name="connsiteX7" fmla="*/ 317499 w 380999"/>
                <a:gd name="connsiteY7" fmla="*/ 317499 h 634997"/>
                <a:gd name="connsiteX8" fmla="*/ 381000 w 380999"/>
                <a:gd name="connsiteY8" fmla="*/ 317499 h 634997"/>
                <a:gd name="connsiteX9" fmla="*/ 63501 w 380999"/>
                <a:gd name="connsiteY9" fmla="*/ 634998 h 634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0999" h="634997">
                  <a:moveTo>
                    <a:pt x="285750" y="0"/>
                  </a:moveTo>
                  <a:lnTo>
                    <a:pt x="222249" y="0"/>
                  </a:lnTo>
                  <a:cubicBezTo>
                    <a:pt x="99503" y="0"/>
                    <a:pt x="0" y="99503"/>
                    <a:pt x="0" y="222249"/>
                  </a:cubicBezTo>
                  <a:lnTo>
                    <a:pt x="63501" y="222249"/>
                  </a:lnTo>
                  <a:cubicBezTo>
                    <a:pt x="186247" y="222249"/>
                    <a:pt x="285750" y="122746"/>
                    <a:pt x="285750" y="0"/>
                  </a:cubicBezTo>
                  <a:close/>
                  <a:moveTo>
                    <a:pt x="63501" y="634998"/>
                  </a:moveTo>
                  <a:lnTo>
                    <a:pt x="0" y="634998"/>
                  </a:lnTo>
                  <a:cubicBezTo>
                    <a:pt x="0" y="459641"/>
                    <a:pt x="142146" y="317499"/>
                    <a:pt x="317499" y="317499"/>
                  </a:cubicBezTo>
                  <a:lnTo>
                    <a:pt x="381000" y="317499"/>
                  </a:lnTo>
                  <a:cubicBezTo>
                    <a:pt x="381000" y="492855"/>
                    <a:pt x="238854" y="634998"/>
                    <a:pt x="63501" y="634998"/>
                  </a:cubicBezTo>
                  <a:close/>
                </a:path>
              </a:pathLst>
            </a:custGeom>
            <a:solidFill>
              <a:schemeClr val="bg1"/>
            </a:solidFill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78" name="任意多边形: 形状 77"/>
            <p:cNvSpPr/>
            <p:nvPr>
              <p:custDataLst>
                <p:tags r:id="rId30"/>
              </p:custDataLst>
            </p:nvPr>
          </p:nvSpPr>
          <p:spPr>
            <a:xfrm>
              <a:off x="95250" y="1222373"/>
              <a:ext cx="444501" cy="126998"/>
            </a:xfrm>
            <a:custGeom>
              <a:avLst/>
              <a:gdLst>
                <a:gd name="connsiteX0" fmla="*/ 0 w 444501"/>
                <a:gd name="connsiteY0" fmla="*/ 0 h 126998"/>
                <a:gd name="connsiteX1" fmla="*/ 444501 w 444501"/>
                <a:gd name="connsiteY1" fmla="*/ 0 h 126998"/>
                <a:gd name="connsiteX2" fmla="*/ 444501 w 444501"/>
                <a:gd name="connsiteY2" fmla="*/ 126999 h 126998"/>
                <a:gd name="connsiteX3" fmla="*/ 0 w 444501"/>
                <a:gd name="connsiteY3" fmla="*/ 126999 h 126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4500" h="126998">
                  <a:moveTo>
                    <a:pt x="0" y="0"/>
                  </a:moveTo>
                  <a:lnTo>
                    <a:pt x="444501" y="0"/>
                  </a:lnTo>
                  <a:lnTo>
                    <a:pt x="444501" y="126999"/>
                  </a:lnTo>
                  <a:lnTo>
                    <a:pt x="0" y="126999"/>
                  </a:lnTo>
                  <a:close/>
                </a:path>
              </a:pathLst>
            </a:custGeom>
            <a:solidFill>
              <a:schemeClr val="bg1"/>
            </a:solidFill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79" name="任意多边形: 形状 78"/>
            <p:cNvSpPr/>
            <p:nvPr>
              <p:custDataLst>
                <p:tags r:id="rId31"/>
              </p:custDataLst>
            </p:nvPr>
          </p:nvSpPr>
          <p:spPr>
            <a:xfrm>
              <a:off x="95250" y="1349376"/>
              <a:ext cx="444501" cy="126998"/>
            </a:xfrm>
            <a:custGeom>
              <a:avLst/>
              <a:gdLst>
                <a:gd name="connsiteX0" fmla="*/ 0 w 444501"/>
                <a:gd name="connsiteY0" fmla="*/ 0 h 126998"/>
                <a:gd name="connsiteX1" fmla="*/ 444501 w 444501"/>
                <a:gd name="connsiteY1" fmla="*/ 0 h 126998"/>
                <a:gd name="connsiteX2" fmla="*/ 444501 w 444501"/>
                <a:gd name="connsiteY2" fmla="*/ 126999 h 126998"/>
                <a:gd name="connsiteX3" fmla="*/ 0 w 444501"/>
                <a:gd name="connsiteY3" fmla="*/ 126999 h 126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4500" h="126998">
                  <a:moveTo>
                    <a:pt x="0" y="0"/>
                  </a:moveTo>
                  <a:lnTo>
                    <a:pt x="444501" y="0"/>
                  </a:lnTo>
                  <a:lnTo>
                    <a:pt x="444501" y="126999"/>
                  </a:lnTo>
                  <a:lnTo>
                    <a:pt x="0" y="126999"/>
                  </a:lnTo>
                  <a:close/>
                </a:path>
              </a:pathLst>
            </a:custGeom>
            <a:solidFill>
              <a:schemeClr val="bg1"/>
            </a:solidFill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80" name="任意多边形: 形状 79"/>
            <p:cNvSpPr/>
            <p:nvPr>
              <p:custDataLst>
                <p:tags r:id="rId32"/>
              </p:custDataLst>
            </p:nvPr>
          </p:nvSpPr>
          <p:spPr>
            <a:xfrm>
              <a:off x="158751" y="1476374"/>
              <a:ext cx="444501" cy="126998"/>
            </a:xfrm>
            <a:custGeom>
              <a:avLst/>
              <a:gdLst>
                <a:gd name="connsiteX0" fmla="*/ 0 w 444501"/>
                <a:gd name="connsiteY0" fmla="*/ 0 h 126998"/>
                <a:gd name="connsiteX1" fmla="*/ 444501 w 444501"/>
                <a:gd name="connsiteY1" fmla="*/ 0 h 126998"/>
                <a:gd name="connsiteX2" fmla="*/ 444501 w 444501"/>
                <a:gd name="connsiteY2" fmla="*/ 126999 h 126998"/>
                <a:gd name="connsiteX3" fmla="*/ 0 w 444501"/>
                <a:gd name="connsiteY3" fmla="*/ 126999 h 126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4500" h="126998">
                  <a:moveTo>
                    <a:pt x="0" y="0"/>
                  </a:moveTo>
                  <a:lnTo>
                    <a:pt x="444501" y="0"/>
                  </a:lnTo>
                  <a:lnTo>
                    <a:pt x="444501" y="126999"/>
                  </a:lnTo>
                  <a:lnTo>
                    <a:pt x="0" y="126999"/>
                  </a:lnTo>
                  <a:close/>
                </a:path>
              </a:pathLst>
            </a:custGeom>
            <a:solidFill>
              <a:schemeClr val="bg1"/>
            </a:solidFill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81" name="任意多边形: 形状 80"/>
            <p:cNvSpPr/>
            <p:nvPr>
              <p:custDataLst>
                <p:tags r:id="rId33"/>
              </p:custDataLst>
            </p:nvPr>
          </p:nvSpPr>
          <p:spPr>
            <a:xfrm>
              <a:off x="95250" y="1603373"/>
              <a:ext cx="444501" cy="126998"/>
            </a:xfrm>
            <a:custGeom>
              <a:avLst/>
              <a:gdLst>
                <a:gd name="connsiteX0" fmla="*/ 0 w 444501"/>
                <a:gd name="connsiteY0" fmla="*/ 0 h 126998"/>
                <a:gd name="connsiteX1" fmla="*/ 444501 w 444501"/>
                <a:gd name="connsiteY1" fmla="*/ 0 h 126998"/>
                <a:gd name="connsiteX2" fmla="*/ 444501 w 444501"/>
                <a:gd name="connsiteY2" fmla="*/ 126999 h 126998"/>
                <a:gd name="connsiteX3" fmla="*/ 0 w 444501"/>
                <a:gd name="connsiteY3" fmla="*/ 126999 h 126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4500" h="126998">
                  <a:moveTo>
                    <a:pt x="0" y="0"/>
                  </a:moveTo>
                  <a:lnTo>
                    <a:pt x="444501" y="0"/>
                  </a:lnTo>
                  <a:lnTo>
                    <a:pt x="444501" y="126999"/>
                  </a:lnTo>
                  <a:lnTo>
                    <a:pt x="0" y="126999"/>
                  </a:lnTo>
                  <a:close/>
                </a:path>
              </a:pathLst>
            </a:custGeom>
            <a:solidFill>
              <a:schemeClr val="bg1"/>
            </a:solidFill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82" name="任意多边形: 形状 81"/>
            <p:cNvSpPr/>
            <p:nvPr>
              <p:custDataLst>
                <p:tags r:id="rId34"/>
              </p:custDataLst>
            </p:nvPr>
          </p:nvSpPr>
          <p:spPr>
            <a:xfrm>
              <a:off x="158751" y="1349376"/>
              <a:ext cx="1587501" cy="507998"/>
            </a:xfrm>
            <a:custGeom>
              <a:avLst/>
              <a:gdLst>
                <a:gd name="connsiteX0" fmla="*/ 0 w 1587501"/>
                <a:gd name="connsiteY0" fmla="*/ 381000 h 507998"/>
                <a:gd name="connsiteX1" fmla="*/ 444501 w 1587501"/>
                <a:gd name="connsiteY1" fmla="*/ 381000 h 507998"/>
                <a:gd name="connsiteX2" fmla="*/ 444501 w 1587501"/>
                <a:gd name="connsiteY2" fmla="*/ 507999 h 507998"/>
                <a:gd name="connsiteX3" fmla="*/ 0 w 1587501"/>
                <a:gd name="connsiteY3" fmla="*/ 507999 h 507998"/>
                <a:gd name="connsiteX4" fmla="*/ 1143000 w 1587501"/>
                <a:gd name="connsiteY4" fmla="*/ 0 h 507998"/>
                <a:gd name="connsiteX5" fmla="*/ 1587501 w 1587501"/>
                <a:gd name="connsiteY5" fmla="*/ 0 h 507998"/>
                <a:gd name="connsiteX6" fmla="*/ 1587501 w 1587501"/>
                <a:gd name="connsiteY6" fmla="*/ 126999 h 507998"/>
                <a:gd name="connsiteX7" fmla="*/ 1143000 w 1587501"/>
                <a:gd name="connsiteY7" fmla="*/ 126999 h 507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87501" h="507998">
                  <a:moveTo>
                    <a:pt x="0" y="381000"/>
                  </a:moveTo>
                  <a:lnTo>
                    <a:pt x="444501" y="381000"/>
                  </a:lnTo>
                  <a:lnTo>
                    <a:pt x="444501" y="507999"/>
                  </a:lnTo>
                  <a:lnTo>
                    <a:pt x="0" y="507999"/>
                  </a:lnTo>
                  <a:close/>
                  <a:moveTo>
                    <a:pt x="1143000" y="0"/>
                  </a:moveTo>
                  <a:lnTo>
                    <a:pt x="1587501" y="0"/>
                  </a:lnTo>
                  <a:lnTo>
                    <a:pt x="1587501" y="126999"/>
                  </a:lnTo>
                  <a:lnTo>
                    <a:pt x="1143000" y="126999"/>
                  </a:lnTo>
                  <a:close/>
                </a:path>
              </a:pathLst>
            </a:custGeom>
            <a:solidFill>
              <a:schemeClr val="bg1"/>
            </a:solidFill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83" name="任意多边形: 形状 82"/>
            <p:cNvSpPr/>
            <p:nvPr>
              <p:custDataLst>
                <p:tags r:id="rId35"/>
              </p:custDataLst>
            </p:nvPr>
          </p:nvSpPr>
          <p:spPr>
            <a:xfrm>
              <a:off x="1365248" y="1476374"/>
              <a:ext cx="444501" cy="126998"/>
            </a:xfrm>
            <a:custGeom>
              <a:avLst/>
              <a:gdLst>
                <a:gd name="connsiteX0" fmla="*/ 0 w 444501"/>
                <a:gd name="connsiteY0" fmla="*/ 0 h 126998"/>
                <a:gd name="connsiteX1" fmla="*/ 444501 w 444501"/>
                <a:gd name="connsiteY1" fmla="*/ 0 h 126998"/>
                <a:gd name="connsiteX2" fmla="*/ 444501 w 444501"/>
                <a:gd name="connsiteY2" fmla="*/ 126999 h 126998"/>
                <a:gd name="connsiteX3" fmla="*/ 0 w 444501"/>
                <a:gd name="connsiteY3" fmla="*/ 126999 h 126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4500" h="126998">
                  <a:moveTo>
                    <a:pt x="0" y="0"/>
                  </a:moveTo>
                  <a:lnTo>
                    <a:pt x="444501" y="0"/>
                  </a:lnTo>
                  <a:lnTo>
                    <a:pt x="444501" y="126999"/>
                  </a:lnTo>
                  <a:lnTo>
                    <a:pt x="0" y="126999"/>
                  </a:lnTo>
                  <a:close/>
                </a:path>
              </a:pathLst>
            </a:custGeom>
            <a:solidFill>
              <a:schemeClr val="bg1"/>
            </a:solidFill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84" name="任意多边形: 形状 83"/>
            <p:cNvSpPr/>
            <p:nvPr>
              <p:custDataLst>
                <p:tags r:id="rId36"/>
              </p:custDataLst>
            </p:nvPr>
          </p:nvSpPr>
          <p:spPr>
            <a:xfrm>
              <a:off x="1365248" y="1603373"/>
              <a:ext cx="444501" cy="126998"/>
            </a:xfrm>
            <a:custGeom>
              <a:avLst/>
              <a:gdLst>
                <a:gd name="connsiteX0" fmla="*/ 0 w 444501"/>
                <a:gd name="connsiteY0" fmla="*/ 0 h 126998"/>
                <a:gd name="connsiteX1" fmla="*/ 444501 w 444501"/>
                <a:gd name="connsiteY1" fmla="*/ 0 h 126998"/>
                <a:gd name="connsiteX2" fmla="*/ 444501 w 444501"/>
                <a:gd name="connsiteY2" fmla="*/ 126999 h 126998"/>
                <a:gd name="connsiteX3" fmla="*/ 0 w 444501"/>
                <a:gd name="connsiteY3" fmla="*/ 126999 h 126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4500" h="126998">
                  <a:moveTo>
                    <a:pt x="0" y="0"/>
                  </a:moveTo>
                  <a:lnTo>
                    <a:pt x="444501" y="0"/>
                  </a:lnTo>
                  <a:lnTo>
                    <a:pt x="444501" y="126999"/>
                  </a:lnTo>
                  <a:lnTo>
                    <a:pt x="0" y="126999"/>
                  </a:lnTo>
                  <a:close/>
                </a:path>
              </a:pathLst>
            </a:custGeom>
            <a:solidFill>
              <a:schemeClr val="bg1"/>
            </a:solidFill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85" name="任意多边形: 形状 84"/>
            <p:cNvSpPr/>
            <p:nvPr>
              <p:custDataLst>
                <p:tags r:id="rId37"/>
              </p:custDataLst>
            </p:nvPr>
          </p:nvSpPr>
          <p:spPr>
            <a:xfrm>
              <a:off x="1365248" y="1730376"/>
              <a:ext cx="444501" cy="126998"/>
            </a:xfrm>
            <a:custGeom>
              <a:avLst/>
              <a:gdLst>
                <a:gd name="connsiteX0" fmla="*/ 0 w 444501"/>
                <a:gd name="connsiteY0" fmla="*/ 0 h 126998"/>
                <a:gd name="connsiteX1" fmla="*/ 444501 w 444501"/>
                <a:gd name="connsiteY1" fmla="*/ 0 h 126998"/>
                <a:gd name="connsiteX2" fmla="*/ 444501 w 444501"/>
                <a:gd name="connsiteY2" fmla="*/ 126999 h 126998"/>
                <a:gd name="connsiteX3" fmla="*/ 0 w 444501"/>
                <a:gd name="connsiteY3" fmla="*/ 126999 h 126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4500" h="126998">
                  <a:moveTo>
                    <a:pt x="0" y="0"/>
                  </a:moveTo>
                  <a:lnTo>
                    <a:pt x="444501" y="0"/>
                  </a:lnTo>
                  <a:lnTo>
                    <a:pt x="444501" y="126999"/>
                  </a:lnTo>
                  <a:lnTo>
                    <a:pt x="0" y="126999"/>
                  </a:lnTo>
                  <a:close/>
                </a:path>
              </a:pathLst>
            </a:custGeom>
            <a:solidFill>
              <a:schemeClr val="bg1"/>
            </a:solidFill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86" name="任意多边形: 形状 85"/>
            <p:cNvSpPr/>
            <p:nvPr>
              <p:custDataLst>
                <p:tags r:id="rId38"/>
              </p:custDataLst>
            </p:nvPr>
          </p:nvSpPr>
          <p:spPr>
            <a:xfrm>
              <a:off x="1397001" y="1000125"/>
              <a:ext cx="253997" cy="253997"/>
            </a:xfrm>
            <a:custGeom>
              <a:avLst/>
              <a:gdLst>
                <a:gd name="connsiteX0" fmla="*/ 0 w 253997"/>
                <a:gd name="connsiteY0" fmla="*/ 126999 h 253997"/>
                <a:gd name="connsiteX1" fmla="*/ 126999 w 253997"/>
                <a:gd name="connsiteY1" fmla="*/ 253997 h 253997"/>
                <a:gd name="connsiteX2" fmla="*/ 253997 w 253997"/>
                <a:gd name="connsiteY2" fmla="*/ 126999 h 253997"/>
                <a:gd name="connsiteX3" fmla="*/ 126999 w 253997"/>
                <a:gd name="connsiteY3" fmla="*/ 0 h 253997"/>
                <a:gd name="connsiteX4" fmla="*/ 0 w 253997"/>
                <a:gd name="connsiteY4" fmla="*/ 126999 h 253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97" h="253997">
                  <a:moveTo>
                    <a:pt x="0" y="126999"/>
                  </a:moveTo>
                  <a:cubicBezTo>
                    <a:pt x="0" y="197138"/>
                    <a:pt x="56859" y="253997"/>
                    <a:pt x="126999" y="253997"/>
                  </a:cubicBezTo>
                  <a:cubicBezTo>
                    <a:pt x="197138" y="253997"/>
                    <a:pt x="253997" y="197138"/>
                    <a:pt x="253997" y="126999"/>
                  </a:cubicBezTo>
                  <a:cubicBezTo>
                    <a:pt x="253997" y="56859"/>
                    <a:pt x="197138" y="0"/>
                    <a:pt x="126999" y="0"/>
                  </a:cubicBezTo>
                  <a:cubicBezTo>
                    <a:pt x="56859" y="0"/>
                    <a:pt x="0" y="56859"/>
                    <a:pt x="0" y="126999"/>
                  </a:cubicBezTo>
                  <a:close/>
                </a:path>
              </a:pathLst>
            </a:custGeom>
            <a:solidFill>
              <a:schemeClr val="bg1"/>
            </a:solidFill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88" name="任意多边形: 形状 87"/>
            <p:cNvSpPr/>
            <p:nvPr>
              <p:custDataLst>
                <p:tags r:id="rId39"/>
              </p:custDataLst>
            </p:nvPr>
          </p:nvSpPr>
          <p:spPr>
            <a:xfrm>
              <a:off x="1396997" y="1000124"/>
              <a:ext cx="254004" cy="254001"/>
            </a:xfrm>
            <a:custGeom>
              <a:avLst/>
              <a:gdLst>
                <a:gd name="connsiteX0" fmla="*/ 127002 w 254004"/>
                <a:gd name="connsiteY0" fmla="*/ 254001 h 254001"/>
                <a:gd name="connsiteX1" fmla="*/ 127002 w 254004"/>
                <a:gd name="connsiteY1" fmla="*/ 190500 h 254001"/>
                <a:gd name="connsiteX2" fmla="*/ 190504 w 254004"/>
                <a:gd name="connsiteY2" fmla="*/ 126999 h 254001"/>
                <a:gd name="connsiteX3" fmla="*/ 254005 w 254004"/>
                <a:gd name="connsiteY3" fmla="*/ 126999 h 254001"/>
                <a:gd name="connsiteX4" fmla="*/ 127002 w 254004"/>
                <a:gd name="connsiteY4" fmla="*/ 254001 h 254001"/>
                <a:gd name="connsiteX5" fmla="*/ 63501 w 254004"/>
                <a:gd name="connsiteY5" fmla="*/ 126999 h 254001"/>
                <a:gd name="connsiteX6" fmla="*/ 0 w 254004"/>
                <a:gd name="connsiteY6" fmla="*/ 126999 h 254001"/>
                <a:gd name="connsiteX7" fmla="*/ 126999 w 254004"/>
                <a:gd name="connsiteY7" fmla="*/ 0 h 254001"/>
                <a:gd name="connsiteX8" fmla="*/ 126999 w 254004"/>
                <a:gd name="connsiteY8" fmla="*/ 63501 h 254001"/>
                <a:gd name="connsiteX9" fmla="*/ 63501 w 254004"/>
                <a:gd name="connsiteY9" fmla="*/ 126999 h 254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4004" h="254001">
                  <a:moveTo>
                    <a:pt x="127002" y="254001"/>
                  </a:moveTo>
                  <a:lnTo>
                    <a:pt x="127002" y="190500"/>
                  </a:lnTo>
                  <a:cubicBezTo>
                    <a:pt x="162085" y="190500"/>
                    <a:pt x="190504" y="162085"/>
                    <a:pt x="190504" y="126999"/>
                  </a:cubicBezTo>
                  <a:lnTo>
                    <a:pt x="254005" y="126999"/>
                  </a:lnTo>
                  <a:cubicBezTo>
                    <a:pt x="254001" y="197134"/>
                    <a:pt x="197138" y="254001"/>
                    <a:pt x="127002" y="254001"/>
                  </a:cubicBezTo>
                  <a:close/>
                  <a:moveTo>
                    <a:pt x="63501" y="126999"/>
                  </a:moveTo>
                  <a:lnTo>
                    <a:pt x="0" y="126999"/>
                  </a:lnTo>
                  <a:cubicBezTo>
                    <a:pt x="0" y="56864"/>
                    <a:pt x="56863" y="0"/>
                    <a:pt x="126999" y="0"/>
                  </a:cubicBezTo>
                  <a:lnTo>
                    <a:pt x="126999" y="63501"/>
                  </a:lnTo>
                  <a:cubicBezTo>
                    <a:pt x="91920" y="63501"/>
                    <a:pt x="63501" y="91916"/>
                    <a:pt x="63501" y="126999"/>
                  </a:cubicBezTo>
                  <a:close/>
                </a:path>
              </a:pathLst>
            </a:custGeom>
            <a:solidFill>
              <a:schemeClr val="bg1"/>
            </a:solidFill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89" name="任意多边形: 形状 88"/>
            <p:cNvSpPr/>
            <p:nvPr>
              <p:custDataLst>
                <p:tags r:id="rId40"/>
              </p:custDataLst>
            </p:nvPr>
          </p:nvSpPr>
          <p:spPr>
            <a:xfrm>
              <a:off x="190500" y="79377"/>
              <a:ext cx="1714499" cy="952496"/>
            </a:xfrm>
            <a:custGeom>
              <a:avLst/>
              <a:gdLst>
                <a:gd name="connsiteX0" fmla="*/ 1397001 w 1714499"/>
                <a:gd name="connsiteY0" fmla="*/ 253998 h 952496"/>
                <a:gd name="connsiteX1" fmla="*/ 1270003 w 1714499"/>
                <a:gd name="connsiteY1" fmla="*/ 126999 h 952496"/>
                <a:gd name="connsiteX2" fmla="*/ 1397001 w 1714499"/>
                <a:gd name="connsiteY2" fmla="*/ 0 h 952496"/>
                <a:gd name="connsiteX3" fmla="*/ 1524000 w 1714499"/>
                <a:gd name="connsiteY3" fmla="*/ 126999 h 952496"/>
                <a:gd name="connsiteX4" fmla="*/ 1397001 w 1714499"/>
                <a:gd name="connsiteY4" fmla="*/ 253998 h 952496"/>
                <a:gd name="connsiteX5" fmla="*/ 126999 w 1714499"/>
                <a:gd name="connsiteY5" fmla="*/ 952496 h 952496"/>
                <a:gd name="connsiteX6" fmla="*/ 0 w 1714499"/>
                <a:gd name="connsiteY6" fmla="*/ 825498 h 952496"/>
                <a:gd name="connsiteX7" fmla="*/ 126999 w 1714499"/>
                <a:gd name="connsiteY7" fmla="*/ 698499 h 952496"/>
                <a:gd name="connsiteX8" fmla="*/ 253998 w 1714499"/>
                <a:gd name="connsiteY8" fmla="*/ 825498 h 952496"/>
                <a:gd name="connsiteX9" fmla="*/ 126999 w 1714499"/>
                <a:gd name="connsiteY9" fmla="*/ 952496 h 952496"/>
                <a:gd name="connsiteX10" fmla="*/ 539751 w 1714499"/>
                <a:gd name="connsiteY10" fmla="*/ 761996 h 952496"/>
                <a:gd name="connsiteX11" fmla="*/ 984253 w 1714499"/>
                <a:gd name="connsiteY11" fmla="*/ 761996 h 952496"/>
                <a:gd name="connsiteX12" fmla="*/ 984253 w 1714499"/>
                <a:gd name="connsiteY12" fmla="*/ 888995 h 952496"/>
                <a:gd name="connsiteX13" fmla="*/ 539751 w 1714499"/>
                <a:gd name="connsiteY13" fmla="*/ 888995 h 952496"/>
                <a:gd name="connsiteX14" fmla="*/ 1714500 w 1714499"/>
                <a:gd name="connsiteY14" fmla="*/ 666746 h 952496"/>
                <a:gd name="connsiteX15" fmla="*/ 1619250 w 1714499"/>
                <a:gd name="connsiteY15" fmla="*/ 666746 h 952496"/>
                <a:gd name="connsiteX16" fmla="*/ 1619250 w 1714499"/>
                <a:gd name="connsiteY16" fmla="*/ 571496 h 952496"/>
                <a:gd name="connsiteX17" fmla="*/ 1555749 w 1714499"/>
                <a:gd name="connsiteY17" fmla="*/ 571496 h 952496"/>
                <a:gd name="connsiteX18" fmla="*/ 1555749 w 1714499"/>
                <a:gd name="connsiteY18" fmla="*/ 666746 h 952496"/>
                <a:gd name="connsiteX19" fmla="*/ 1460499 w 1714499"/>
                <a:gd name="connsiteY19" fmla="*/ 666746 h 952496"/>
                <a:gd name="connsiteX20" fmla="*/ 1460499 w 1714499"/>
                <a:gd name="connsiteY20" fmla="*/ 730248 h 952496"/>
                <a:gd name="connsiteX21" fmla="*/ 1555749 w 1714499"/>
                <a:gd name="connsiteY21" fmla="*/ 730248 h 952496"/>
                <a:gd name="connsiteX22" fmla="*/ 1555749 w 1714499"/>
                <a:gd name="connsiteY22" fmla="*/ 825498 h 952496"/>
                <a:gd name="connsiteX23" fmla="*/ 1619250 w 1714499"/>
                <a:gd name="connsiteY23" fmla="*/ 825498 h 952496"/>
                <a:gd name="connsiteX24" fmla="*/ 1619250 w 1714499"/>
                <a:gd name="connsiteY24" fmla="*/ 730248 h 952496"/>
                <a:gd name="connsiteX25" fmla="*/ 1714500 w 1714499"/>
                <a:gd name="connsiteY25" fmla="*/ 730248 h 952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714499" h="952496">
                  <a:moveTo>
                    <a:pt x="1397001" y="253998"/>
                  </a:moveTo>
                  <a:cubicBezTo>
                    <a:pt x="1386208" y="188848"/>
                    <a:pt x="1335152" y="137793"/>
                    <a:pt x="1270003" y="126999"/>
                  </a:cubicBezTo>
                  <a:cubicBezTo>
                    <a:pt x="1335152" y="116205"/>
                    <a:pt x="1386208" y="65150"/>
                    <a:pt x="1397001" y="0"/>
                  </a:cubicBezTo>
                  <a:cubicBezTo>
                    <a:pt x="1407795" y="65150"/>
                    <a:pt x="1458851" y="116205"/>
                    <a:pt x="1524000" y="126999"/>
                  </a:cubicBezTo>
                  <a:cubicBezTo>
                    <a:pt x="1458851" y="137793"/>
                    <a:pt x="1407795" y="188848"/>
                    <a:pt x="1397001" y="253998"/>
                  </a:cubicBezTo>
                  <a:close/>
                  <a:moveTo>
                    <a:pt x="126999" y="952496"/>
                  </a:moveTo>
                  <a:cubicBezTo>
                    <a:pt x="116205" y="887347"/>
                    <a:pt x="65150" y="836291"/>
                    <a:pt x="0" y="825498"/>
                  </a:cubicBezTo>
                  <a:cubicBezTo>
                    <a:pt x="65150" y="814704"/>
                    <a:pt x="116205" y="763648"/>
                    <a:pt x="126999" y="698499"/>
                  </a:cubicBezTo>
                  <a:cubicBezTo>
                    <a:pt x="137793" y="763648"/>
                    <a:pt x="188848" y="814704"/>
                    <a:pt x="253998" y="825498"/>
                  </a:cubicBezTo>
                  <a:cubicBezTo>
                    <a:pt x="188848" y="836291"/>
                    <a:pt x="137796" y="887347"/>
                    <a:pt x="126999" y="952496"/>
                  </a:cubicBezTo>
                  <a:close/>
                  <a:moveTo>
                    <a:pt x="539751" y="761996"/>
                  </a:moveTo>
                  <a:lnTo>
                    <a:pt x="984253" y="761996"/>
                  </a:lnTo>
                  <a:lnTo>
                    <a:pt x="984253" y="888995"/>
                  </a:lnTo>
                  <a:lnTo>
                    <a:pt x="539751" y="888995"/>
                  </a:lnTo>
                  <a:close/>
                  <a:moveTo>
                    <a:pt x="1714500" y="666746"/>
                  </a:moveTo>
                  <a:lnTo>
                    <a:pt x="1619250" y="666746"/>
                  </a:lnTo>
                  <a:lnTo>
                    <a:pt x="1619250" y="571496"/>
                  </a:lnTo>
                  <a:lnTo>
                    <a:pt x="1555749" y="571496"/>
                  </a:lnTo>
                  <a:lnTo>
                    <a:pt x="1555749" y="666746"/>
                  </a:lnTo>
                  <a:lnTo>
                    <a:pt x="1460499" y="666746"/>
                  </a:lnTo>
                  <a:lnTo>
                    <a:pt x="1460499" y="730248"/>
                  </a:lnTo>
                  <a:lnTo>
                    <a:pt x="1555749" y="730248"/>
                  </a:lnTo>
                  <a:lnTo>
                    <a:pt x="1555749" y="825498"/>
                  </a:lnTo>
                  <a:lnTo>
                    <a:pt x="1619250" y="825498"/>
                  </a:lnTo>
                  <a:lnTo>
                    <a:pt x="1619250" y="730248"/>
                  </a:lnTo>
                  <a:lnTo>
                    <a:pt x="1714500" y="730248"/>
                  </a:lnTo>
                  <a:close/>
                </a:path>
              </a:pathLst>
            </a:custGeom>
            <a:solidFill>
              <a:schemeClr val="bg1"/>
            </a:solidFill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90" name="任意多边形: 形状 89"/>
            <p:cNvSpPr/>
            <p:nvPr>
              <p:custDataLst>
                <p:tags r:id="rId41"/>
              </p:custDataLst>
            </p:nvPr>
          </p:nvSpPr>
          <p:spPr>
            <a:xfrm>
              <a:off x="0" y="523875"/>
              <a:ext cx="1905000" cy="1365252"/>
            </a:xfrm>
            <a:custGeom>
              <a:avLst/>
              <a:gdLst>
                <a:gd name="connsiteX0" fmla="*/ 0 w 1905000"/>
                <a:gd name="connsiteY0" fmla="*/ 1301751 h 1365252"/>
                <a:gd name="connsiteX1" fmla="*/ 1905000 w 1905000"/>
                <a:gd name="connsiteY1" fmla="*/ 1301751 h 1365252"/>
                <a:gd name="connsiteX2" fmla="*/ 1905000 w 1905000"/>
                <a:gd name="connsiteY2" fmla="*/ 1365253 h 1365252"/>
                <a:gd name="connsiteX3" fmla="*/ 0 w 1905000"/>
                <a:gd name="connsiteY3" fmla="*/ 1365253 h 1365252"/>
                <a:gd name="connsiteX4" fmla="*/ 635001 w 1905000"/>
                <a:gd name="connsiteY4" fmla="*/ 222249 h 1365252"/>
                <a:gd name="connsiteX5" fmla="*/ 444501 w 1905000"/>
                <a:gd name="connsiteY5" fmla="*/ 31749 h 1365252"/>
                <a:gd name="connsiteX6" fmla="*/ 444501 w 1905000"/>
                <a:gd name="connsiteY6" fmla="*/ 0 h 1365252"/>
                <a:gd name="connsiteX7" fmla="*/ 508002 w 1905000"/>
                <a:gd name="connsiteY7" fmla="*/ 0 h 1365252"/>
                <a:gd name="connsiteX8" fmla="*/ 508002 w 1905000"/>
                <a:gd name="connsiteY8" fmla="*/ 31749 h 1365252"/>
                <a:gd name="connsiteX9" fmla="*/ 635001 w 1905000"/>
                <a:gd name="connsiteY9" fmla="*/ 158748 h 1365252"/>
                <a:gd name="connsiteX10" fmla="*/ 635001 w 1905000"/>
                <a:gd name="connsiteY10" fmla="*/ 222249 h 1365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05000" h="1365252">
                  <a:moveTo>
                    <a:pt x="0" y="1301751"/>
                  </a:moveTo>
                  <a:lnTo>
                    <a:pt x="1905000" y="1301751"/>
                  </a:lnTo>
                  <a:lnTo>
                    <a:pt x="1905000" y="1365253"/>
                  </a:lnTo>
                  <a:lnTo>
                    <a:pt x="0" y="1365253"/>
                  </a:lnTo>
                  <a:close/>
                  <a:moveTo>
                    <a:pt x="635001" y="222249"/>
                  </a:moveTo>
                  <a:cubicBezTo>
                    <a:pt x="529784" y="222249"/>
                    <a:pt x="444501" y="136967"/>
                    <a:pt x="444501" y="31749"/>
                  </a:cubicBezTo>
                  <a:lnTo>
                    <a:pt x="444501" y="0"/>
                  </a:lnTo>
                  <a:lnTo>
                    <a:pt x="508002" y="0"/>
                  </a:lnTo>
                  <a:lnTo>
                    <a:pt x="508002" y="31749"/>
                  </a:lnTo>
                  <a:cubicBezTo>
                    <a:pt x="508002" y="101884"/>
                    <a:pt x="564866" y="158748"/>
                    <a:pt x="635001" y="158748"/>
                  </a:cubicBezTo>
                  <a:lnTo>
                    <a:pt x="635001" y="222249"/>
                  </a:lnTo>
                  <a:close/>
                </a:path>
              </a:pathLst>
            </a:custGeom>
            <a:solidFill>
              <a:schemeClr val="bg1"/>
            </a:solidFill>
            <a:ln w="186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/>
      <p:bldP spid="48" grpId="0" animBg="1"/>
      <p:bldP spid="47" grpId="0" animBg="1"/>
      <p:bldP spid="52" grpId="0" animBg="1"/>
      <p:bldP spid="33" grpId="0"/>
      <p:bldP spid="34" grpId="0"/>
      <p:bldP spid="38" grpId="0" animBg="1"/>
      <p:bldP spid="37" grpId="0" animBg="1"/>
      <p:bldP spid="27" grpId="0"/>
      <p:bldP spid="28" grpId="0"/>
      <p:bldP spid="43" grpId="0" animBg="1"/>
      <p:bldP spid="4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标题 47"/>
          <p:cNvSpPr txBox="1"/>
          <p:nvPr/>
        </p:nvSpPr>
        <p:spPr>
          <a:xfrm>
            <a:off x="930215" y="114673"/>
            <a:ext cx="30276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13800">
                <a:gradFill>
                  <a:gsLst>
                    <a:gs pos="0">
                      <a:schemeClr val="accent1">
                        <a:lumMod val="50000"/>
                      </a:schemeClr>
                    </a:gs>
                    <a:gs pos="100000">
                      <a:schemeClr val="accent1">
                        <a:lumMod val="75000"/>
                      </a:schemeClr>
                    </a:gs>
                  </a:gsLst>
                  <a:lin ang="2700000" scaled="0"/>
                </a:gradFill>
                <a:effectLst>
                  <a:outerShdw blurRad="76200" dist="63500" dir="5400000" algn="t" rotWithShape="0">
                    <a:schemeClr val="accent2">
                      <a:alpha val="20000"/>
                    </a:schemeClr>
                  </a:outerShdw>
                </a:effectLst>
                <a:latin typeface="三极春联字体简" panose="00000500000000000000" pitchFamily="2" charset="-122"/>
                <a:ea typeface="三极春联字体简" panose="00000500000000000000" pitchFamily="2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76200" dist="63500" dir="5400000" algn="t" rotWithShape="0">
                    <a:srgbClr val="7DB149">
                      <a:alpha val="20000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方正正大黑简体" panose="02000000000000000000" pitchFamily="2" charset="-122"/>
                <a:cs typeface="+mn-cs"/>
                <a:sym typeface="Arial" panose="020B0604020202020204" pitchFamily="34" charset="0"/>
              </a:rPr>
              <a:t>七大维度的内涵</a:t>
            </a:r>
          </a:p>
        </p:txBody>
      </p:sp>
      <p:sp>
        <p:nvSpPr>
          <p:cNvPr id="2" name="椭圆 1"/>
          <p:cNvSpPr/>
          <p:nvPr/>
        </p:nvSpPr>
        <p:spPr>
          <a:xfrm>
            <a:off x="5064721" y="2555748"/>
            <a:ext cx="2093774" cy="2093774"/>
          </a:xfrm>
          <a:prstGeom prst="ellipse">
            <a:avLst/>
          </a:prstGeom>
          <a:gradFill>
            <a:gsLst>
              <a:gs pos="0">
                <a:schemeClr val="accent1"/>
              </a:gs>
              <a:gs pos="90000">
                <a:schemeClr val="accent2"/>
              </a:gs>
            </a:gsLst>
            <a:lin ang="2700000" scaled="0"/>
          </a:gradFill>
          <a:ln w="15875">
            <a:noFill/>
          </a:ln>
          <a:effectLst>
            <a:outerShdw blurRad="444500" dist="254000" dir="5400000" sx="95000" sy="95000" algn="t" rotWithShape="0">
              <a:schemeClr val="accent1">
                <a:lumMod val="60000"/>
                <a:lumOff val="40000"/>
                <a:alpha val="4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solidFill>
                <a:prstClr val="white"/>
              </a:solidFill>
              <a:latin typeface="Arial" panose="020B0604020202020204" pitchFamily="34" charset="0"/>
              <a:ea typeface="vivo type 简 Bold" panose="02000800000000000000" pitchFamily="2" charset="-122"/>
              <a:cs typeface="OPPOSans B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756008" y="3387192"/>
            <a:ext cx="711200" cy="430530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algn="ctr"/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76200" dist="63500" dir="5400000" algn="t" rotWithShape="0">
                    <a:srgbClr val="7DB149">
                      <a:alpha val="20000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方正正大黑简体" panose="02000000000000000000" pitchFamily="2" charset="-122"/>
                <a:sym typeface="Arial" panose="020B0604020202020204" pitchFamily="34" charset="0"/>
              </a:rPr>
              <a:t>维度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604901" y="1681496"/>
            <a:ext cx="1642745" cy="368935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r>
              <a:rPr lang="en-US" altLang="zh-CN" sz="2400" dirty="0">
                <a:solidFill>
                  <a:schemeClr val="accent1"/>
                </a:solidFill>
                <a:latin typeface="Arial" panose="020B0604020202020204" pitchFamily="34" charset="0"/>
                <a:ea typeface="方正正大黑简体" panose="02000000000000000000" pitchFamily="2" charset="-122"/>
                <a:sym typeface="Arial" panose="020B0604020202020204" pitchFamily="34" charset="0"/>
              </a:rPr>
              <a:t>04.</a:t>
            </a:r>
            <a:r>
              <a:rPr lang="zh-CN" altLang="en-US" sz="2400" dirty="0">
                <a:solidFill>
                  <a:schemeClr val="accent1"/>
                </a:solidFill>
                <a:latin typeface="Arial" panose="020B0604020202020204" pitchFamily="34" charset="0"/>
                <a:ea typeface="方正正大黑简体" panose="02000000000000000000" pitchFamily="2" charset="-122"/>
                <a:sym typeface="Arial" panose="020B0604020202020204" pitchFamily="34" charset="0"/>
              </a:rPr>
              <a:t>大农业观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604902" y="2090941"/>
            <a:ext cx="4073258" cy="55880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产业融合：粮经饲统筹，农林牧渔的结合</a:t>
            </a:r>
            <a:r>
              <a:rPr lang="en-US" altLang="zh-CN" sz="14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+ </a:t>
            </a:r>
            <a:r>
              <a:rPr lang="zh-CN" altLang="en-US" sz="14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多元化布局，全产业链开发</a:t>
            </a:r>
          </a:p>
        </p:txBody>
      </p:sp>
      <p:sp>
        <p:nvSpPr>
          <p:cNvPr id="10" name="椭圆 9"/>
          <p:cNvSpPr/>
          <p:nvPr/>
        </p:nvSpPr>
        <p:spPr>
          <a:xfrm>
            <a:off x="4871440" y="2362467"/>
            <a:ext cx="2480336" cy="2480336"/>
          </a:xfrm>
          <a:prstGeom prst="ellipse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zh-CN" altLang="en-US" sz="1600" dirty="0">
              <a:solidFill>
                <a:schemeClr val="bg1"/>
              </a:solidFill>
              <a:latin typeface="Arial" panose="020B0604020202020204" pitchFamily="34" charset="0"/>
              <a:ea typeface="方正正大黑简体" panose="02000000000000000000" pitchFamily="2" charset="-122"/>
              <a:sym typeface="Arial" panose="020B0604020202020204" pitchFamily="34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04901" y="3446639"/>
            <a:ext cx="1642745" cy="738505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r>
              <a:rPr lang="en-US" altLang="zh-CN" sz="2400" dirty="0">
                <a:solidFill>
                  <a:schemeClr val="accent1"/>
                </a:solidFill>
                <a:latin typeface="Arial" panose="020B0604020202020204" pitchFamily="34" charset="0"/>
                <a:ea typeface="方正正大黑简体" panose="02000000000000000000" pitchFamily="2" charset="-122"/>
                <a:sym typeface="Arial" panose="020B0604020202020204" pitchFamily="34" charset="0"/>
              </a:rPr>
              <a:t>05.</a:t>
            </a:r>
            <a:r>
              <a:rPr lang="zh-CN" altLang="en-US" sz="2400" dirty="0">
                <a:solidFill>
                  <a:schemeClr val="accent1"/>
                </a:solidFill>
                <a:latin typeface="Arial" panose="020B0604020202020204" pitchFamily="34" charset="0"/>
                <a:ea typeface="方正正大黑简体" panose="02000000000000000000" pitchFamily="2" charset="-122"/>
                <a:sym typeface="Arial" panose="020B0604020202020204" pitchFamily="34" charset="0"/>
              </a:rPr>
              <a:t>大科技观</a:t>
            </a:r>
          </a:p>
          <a:p>
            <a:endParaRPr lang="zh-CN" altLang="en-US" sz="2400" dirty="0">
              <a:solidFill>
                <a:schemeClr val="accent1"/>
              </a:solidFill>
              <a:latin typeface="Arial" panose="020B0604020202020204" pitchFamily="34" charset="0"/>
              <a:ea typeface="方正正大黑简体" panose="02000000000000000000" pitchFamily="2" charset="-122"/>
              <a:sym typeface="Arial" panose="020B0604020202020204" pitchFamily="34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604902" y="3856084"/>
            <a:ext cx="4073258" cy="55880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关键技术：生物科技、食品保鲜防腐技术、育种选种技术、信息技术、智能农业设备</a:t>
            </a:r>
          </a:p>
        </p:txBody>
      </p:sp>
      <p:cxnSp>
        <p:nvCxnSpPr>
          <p:cNvPr id="14" name="直接连接符 13"/>
          <p:cNvCxnSpPr/>
          <p:nvPr/>
        </p:nvCxnSpPr>
        <p:spPr>
          <a:xfrm flipH="1" flipV="1">
            <a:off x="569119" y="4479816"/>
            <a:ext cx="4665558" cy="11031"/>
          </a:xfrm>
          <a:prstGeom prst="line">
            <a:avLst/>
          </a:prstGeom>
          <a:ln w="19050"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0" scaled="0"/>
            </a:gradFill>
            <a:prstDash val="lg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9944354" y="1681496"/>
            <a:ext cx="1642745" cy="738505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algn="r"/>
            <a:r>
              <a:rPr lang="en-US" altLang="zh-CN" sz="2400" dirty="0">
                <a:solidFill>
                  <a:schemeClr val="accent1"/>
                </a:solidFill>
                <a:latin typeface="Arial" panose="020B0604020202020204" pitchFamily="34" charset="0"/>
                <a:ea typeface="方正正大黑简体" panose="02000000000000000000" pitchFamily="2" charset="-122"/>
                <a:sym typeface="Arial" panose="020B0604020202020204" pitchFamily="34" charset="0"/>
              </a:rPr>
              <a:t>06.</a:t>
            </a:r>
            <a:r>
              <a:rPr lang="zh-CN" altLang="en-US" sz="2400" dirty="0">
                <a:solidFill>
                  <a:schemeClr val="accent1"/>
                </a:solidFill>
                <a:latin typeface="Arial" panose="020B0604020202020204" pitchFamily="34" charset="0"/>
                <a:ea typeface="方正正大黑简体" panose="02000000000000000000" pitchFamily="2" charset="-122"/>
                <a:sym typeface="Arial" panose="020B0604020202020204" pitchFamily="34" charset="0"/>
              </a:rPr>
              <a:t>大协作观</a:t>
            </a:r>
          </a:p>
          <a:p>
            <a:pPr algn="r"/>
            <a:endParaRPr lang="zh-CN" altLang="en-US" sz="2400" dirty="0">
              <a:solidFill>
                <a:schemeClr val="accent1"/>
              </a:solidFill>
              <a:latin typeface="Arial" panose="020B0604020202020204" pitchFamily="34" charset="0"/>
              <a:ea typeface="方正正大黑简体" panose="02000000000000000000" pitchFamily="2" charset="-122"/>
              <a:sym typeface="Arial" panose="020B0604020202020204" pitchFamily="34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7831099" y="2090941"/>
            <a:ext cx="3756000" cy="55880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多元主体：政府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+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企业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+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科研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+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消费者联动</a:t>
            </a:r>
          </a:p>
          <a:p>
            <a:pPr marL="0" marR="0" lvl="0" indent="0" algn="r" defTabSz="9144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地区、城乡膳食差异</a:t>
            </a:r>
          </a:p>
        </p:txBody>
      </p:sp>
      <p:cxnSp>
        <p:nvCxnSpPr>
          <p:cNvPr id="17" name="直接连接符 16"/>
          <p:cNvCxnSpPr/>
          <p:nvPr/>
        </p:nvCxnSpPr>
        <p:spPr>
          <a:xfrm flipV="1">
            <a:off x="6988539" y="2714673"/>
            <a:ext cx="4665558" cy="11031"/>
          </a:xfrm>
          <a:prstGeom prst="line">
            <a:avLst/>
          </a:prstGeom>
          <a:ln w="19050"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0" scaled="0"/>
            </a:gradFill>
            <a:prstDash val="lg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9944354" y="3446639"/>
            <a:ext cx="1642745" cy="738505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algn="r"/>
            <a:r>
              <a:rPr lang="en-US" altLang="zh-CN" sz="2400" dirty="0">
                <a:solidFill>
                  <a:schemeClr val="accent1"/>
                </a:solidFill>
                <a:latin typeface="Arial" panose="020B0604020202020204" pitchFamily="34" charset="0"/>
                <a:ea typeface="方正正大黑简体" panose="02000000000000000000" pitchFamily="2" charset="-122"/>
                <a:sym typeface="Arial" panose="020B0604020202020204" pitchFamily="34" charset="0"/>
              </a:rPr>
              <a:t>07.</a:t>
            </a:r>
            <a:r>
              <a:rPr lang="zh-CN" altLang="en-US" sz="2400" dirty="0">
                <a:solidFill>
                  <a:schemeClr val="accent1"/>
                </a:solidFill>
                <a:latin typeface="Arial" panose="020B0604020202020204" pitchFamily="34" charset="0"/>
                <a:ea typeface="方正正大黑简体" panose="02000000000000000000" pitchFamily="2" charset="-122"/>
                <a:sym typeface="Arial" panose="020B0604020202020204" pitchFamily="34" charset="0"/>
              </a:rPr>
              <a:t>大市场观</a:t>
            </a:r>
          </a:p>
          <a:p>
            <a:pPr algn="r"/>
            <a:endParaRPr lang="zh-CN" altLang="en-US" sz="2400" dirty="0">
              <a:solidFill>
                <a:schemeClr val="accent1"/>
              </a:solidFill>
              <a:latin typeface="Arial" panose="020B0604020202020204" pitchFamily="34" charset="0"/>
              <a:ea typeface="方正正大黑简体" panose="02000000000000000000" pitchFamily="2" charset="-122"/>
              <a:sym typeface="Arial" panose="020B0604020202020204" pitchFamily="3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7831099" y="3856084"/>
            <a:ext cx="3756000" cy="55880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sz="140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以市场为导向</a:t>
            </a:r>
          </a:p>
          <a:p>
            <a:pPr marL="0" marR="0" lvl="0" indent="0" algn="r" defTabSz="914400" rtl="0" eaLnBrk="1" fontAlgn="auto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rPr>
              <a:t>双循环格局：国际国内资源优化配置</a:t>
            </a:r>
          </a:p>
        </p:txBody>
      </p:sp>
      <p:cxnSp>
        <p:nvCxnSpPr>
          <p:cNvPr id="20" name="直接连接符 19"/>
          <p:cNvCxnSpPr/>
          <p:nvPr/>
        </p:nvCxnSpPr>
        <p:spPr>
          <a:xfrm flipV="1">
            <a:off x="6988539" y="4479816"/>
            <a:ext cx="4665558" cy="11031"/>
          </a:xfrm>
          <a:prstGeom prst="line">
            <a:avLst/>
          </a:prstGeom>
          <a:ln w="19050"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0" scaled="0"/>
            </a:gradFill>
            <a:prstDash val="lg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任意多边形: 形状 33"/>
          <p:cNvSpPr/>
          <p:nvPr/>
        </p:nvSpPr>
        <p:spPr>
          <a:xfrm>
            <a:off x="0" y="5136490"/>
            <a:ext cx="12192000" cy="1721510"/>
          </a:xfrm>
          <a:custGeom>
            <a:avLst/>
            <a:gdLst>
              <a:gd name="connsiteX0" fmla="*/ 0 w 12192000"/>
              <a:gd name="connsiteY0" fmla="*/ 0 h 1721510"/>
              <a:gd name="connsiteX1" fmla="*/ 12192000 w 12192000"/>
              <a:gd name="connsiteY1" fmla="*/ 0 h 1721510"/>
              <a:gd name="connsiteX2" fmla="*/ 12192000 w 12192000"/>
              <a:gd name="connsiteY2" fmla="*/ 1721510 h 1721510"/>
              <a:gd name="connsiteX3" fmla="*/ 0 w 12192000"/>
              <a:gd name="connsiteY3" fmla="*/ 1721510 h 1721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1721510">
                <a:moveTo>
                  <a:pt x="0" y="0"/>
                </a:moveTo>
                <a:lnTo>
                  <a:pt x="12192000" y="0"/>
                </a:lnTo>
                <a:lnTo>
                  <a:pt x="12192000" y="1721510"/>
                </a:lnTo>
                <a:lnTo>
                  <a:pt x="0" y="172151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54" name="图片 53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>
            <a:off x="4934133" y="5349716"/>
            <a:ext cx="1956001" cy="1295444"/>
          </a:xfrm>
          <a:prstGeom prst="rect">
            <a:avLst/>
          </a:prstGeom>
        </p:spPr>
      </p:pic>
      <p:pic>
        <p:nvPicPr>
          <p:cNvPr id="38" name="图片 37" descr="绿色的植物&#10;&#10;中度可信度描述已自动生成"/>
          <p:cNvPicPr>
            <a:picLocks noChangeAspect="1"/>
          </p:cNvPicPr>
          <p:nvPr/>
        </p:nvPicPr>
        <p:blipFill>
          <a:blip r:embed="rId3" cstate="screen"/>
          <a:stretch>
            <a:fillRect/>
          </a:stretch>
        </p:blipFill>
        <p:spPr>
          <a:xfrm>
            <a:off x="2447031" y="5349768"/>
            <a:ext cx="2311480" cy="1295392"/>
          </a:xfrm>
          <a:prstGeom prst="rect">
            <a:avLst/>
          </a:prstGeom>
        </p:spPr>
      </p:pic>
      <p:pic>
        <p:nvPicPr>
          <p:cNvPr id="44" name="图片 43" descr="图片包含 游戏机, 建筑, 地板, 体育&#10;&#10;描述已自动生成"/>
          <p:cNvPicPr>
            <a:picLocks noChangeAspect="1"/>
          </p:cNvPicPr>
          <p:nvPr/>
        </p:nvPicPr>
        <p:blipFill>
          <a:blip r:embed="rId4" cstate="screen"/>
          <a:stretch>
            <a:fillRect/>
          </a:stretch>
        </p:blipFill>
        <p:spPr>
          <a:xfrm>
            <a:off x="327663" y="5349329"/>
            <a:ext cx="1943746" cy="1295831"/>
          </a:xfrm>
          <a:prstGeom prst="rect">
            <a:avLst/>
          </a:prstGeom>
        </p:spPr>
      </p:pic>
      <p:pic>
        <p:nvPicPr>
          <p:cNvPr id="49" name="图片 48"/>
          <p:cNvPicPr>
            <a:picLocks noChangeAspect="1"/>
          </p:cNvPicPr>
          <p:nvPr/>
        </p:nvPicPr>
        <p:blipFill>
          <a:blip r:embed="rId5" cstate="screen"/>
          <a:stretch>
            <a:fillRect/>
          </a:stretch>
        </p:blipFill>
        <p:spPr>
          <a:xfrm>
            <a:off x="7065756" y="5349716"/>
            <a:ext cx="2311478" cy="1295444"/>
          </a:xfrm>
          <a:prstGeom prst="rect">
            <a:avLst/>
          </a:prstGeom>
        </p:spPr>
      </p:pic>
      <p:pic>
        <p:nvPicPr>
          <p:cNvPr id="36" name="图片 35" descr="图片包含 游戏机, 草, 花&#10;&#10;描述已自动生成"/>
          <p:cNvPicPr>
            <a:picLocks noChangeAspect="1"/>
          </p:cNvPicPr>
          <p:nvPr/>
        </p:nvPicPr>
        <p:blipFill>
          <a:blip r:embed="rId6" cstate="screen"/>
          <a:stretch>
            <a:fillRect/>
          </a:stretch>
        </p:blipFill>
        <p:spPr>
          <a:xfrm>
            <a:off x="9552857" y="5349716"/>
            <a:ext cx="2311480" cy="1295444"/>
          </a:xfrm>
          <a:prstGeom prst="rect">
            <a:avLst/>
          </a:prstGeom>
        </p:spPr>
      </p:pic>
      <p:cxnSp>
        <p:nvCxnSpPr>
          <p:cNvPr id="60" name="直接连接符 59"/>
          <p:cNvCxnSpPr/>
          <p:nvPr/>
        </p:nvCxnSpPr>
        <p:spPr>
          <a:xfrm flipH="1" flipV="1">
            <a:off x="569119" y="2714673"/>
            <a:ext cx="4665558" cy="11031"/>
          </a:xfrm>
          <a:prstGeom prst="line">
            <a:avLst/>
          </a:prstGeom>
          <a:ln w="19050"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0" scaled="0"/>
            </a:gradFill>
            <a:prstDash val="lg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6" grpId="0"/>
      <p:bldP spid="9" grpId="0"/>
      <p:bldP spid="10" grpId="0" animBg="1"/>
      <p:bldP spid="12" grpId="0"/>
      <p:bldP spid="13" grpId="0"/>
      <p:bldP spid="15" grpId="0"/>
      <p:bldP spid="16" grpId="0"/>
      <p:bldP spid="18" grpId="0"/>
      <p:bldP spid="19" grpId="0"/>
      <p:bldP spid="34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NET" val="4.0.30319.42000"/>
  <p:tag name="AS_OS" val="Microsoft Windows NT 6.1.7601 Service Pack 1"/>
  <p:tag name="AS_RELEASE_DATE" val="2022.11.14"/>
  <p:tag name="AS_TITLE" val="Aspose.Slides for .NET 4.0 Client Profile"/>
  <p:tag name="AS_VERSION" val="22.11"/>
  <p:tag name="COMMONDATA" val="eyJoZGlkIjoiMmMxNzY4NzliODJmOGYzMWEyZDdkODA0MWI0NTdiODc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DJUSTMENTS" val="6.422569"/>
  <p:tag name="SHADOWSIZE" val="102"/>
  <p:tag name="KSO_WM_DIAGRAM_VIRTUALLY_FRAME" val="{&quot;height&quot;:359.0152755905512,&quot;left&quot;:344.7903937007874,&quot;top&quot;:120.92377952755905,&quot;width&quot;:558.2016535433071}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32.2681889763779,&quot;left&quot;:68.8896062992126,&quot;top&quot;:131,&quot;width&quot;:822.2207874015749}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32.2681889763779,&quot;left&quot;:68.8896062992126,&quot;top&quot;:131,&quot;width&quot;:822.2207874015749}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32.2681889763779,&quot;left&quot;:68.8896062992126,&quot;top&quot;:131,&quot;width&quot;:822.2207874015749}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32.2681889763779,&quot;left&quot;:68.8896062992126,&quot;top&quot;:131,&quot;width&quot;:822.2207874015749}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32.2681889763779,&quot;left&quot;:68.8896062992126,&quot;top&quot;:131,&quot;width&quot;:822.2207874015749}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32.2681889763779,&quot;left&quot;:68.8896062992126,&quot;top&quot;:131,&quot;width&quot;:822.2207874015749}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32.2681889763779,&quot;left&quot;:68.8896062992126,&quot;top&quot;:131,&quot;width&quot;:822.2207874015749}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32.2681889763779,&quot;left&quot;:68.8896062992126,&quot;top&quot;:131,&quot;width&quot;:822.2207874015749}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32.2681889763779,&quot;left&quot;:68.8896062992126,&quot;top&quot;:131,&quot;width&quot;:822.2207874015749}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32.2681889763779,&quot;left&quot;:68.8896062992126,&quot;top&quot;:131,&quot;width&quot;:822.2207874015749}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9.0152755905512,&quot;left&quot;:344.7903937007874,&quot;top&quot;:120.92377952755905,&quot;width&quot;:558.2016535433071}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32.2681889763779,&quot;left&quot;:68.8896062992126,&quot;top&quot;:131,&quot;width&quot;:822.2207874015749}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32.2681889763779,&quot;left&quot;:68.8896062992126,&quot;top&quot;:131,&quot;width&quot;:822.2207874015749}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32.2681889763779,&quot;left&quot;:68.8896062992126,&quot;top&quot;:131,&quot;width&quot;:822.2207874015749}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36.1483464566929,&quot;left&quot;:42.93527559055118,&quot;top&quot;:122.69322834645668,&quot;width&quot;:524.5893700787402}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36.1483464566929,&quot;left&quot;:42.93527559055118,&quot;top&quot;:122.69322834645668,&quot;width&quot;:524.5893700787402}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36.1483464566929,&quot;left&quot;:42.93527559055118,&quot;top&quot;:122.69322834645668,&quot;width&quot;:524.5893700787402}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36.1483464566929,&quot;left&quot;:42.93527559055118,&quot;top&quot;:122.69322834645668,&quot;width&quot;:524.5893700787402}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36.1483464566929,&quot;left&quot;:42.93527559055118,&quot;top&quot;:122.69322834645668,&quot;width&quot;:524.5893700787402}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36.1483464566929,&quot;left&quot;:42.93527559055118,&quot;top&quot;:122.69322834645668,&quot;width&quot;:524.5893700787402}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36.1483464566929,&quot;left&quot;:42.93527559055118,&quot;top&quot;:122.69322834645668,&quot;width&quot;:524.5893700787402}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9.0152755905512,&quot;left&quot;:344.7903937007874,&quot;top&quot;:120.92377952755905,&quot;width&quot;:558.2016535433071}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36.1483464566929,&quot;left&quot;:42.93527559055118,&quot;top&quot;:122.69322834645668,&quot;width&quot;:524.5893700787402}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36.1483464566929,&quot;left&quot;:42.93527559055118,&quot;top&quot;:122.69322834645668,&quot;width&quot;:524.5893700787402}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36.1483464566929,&quot;left&quot;:42.93527559055118,&quot;top&quot;:122.69322834645668,&quot;width&quot;:524.5893700787402}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36.1483464566929,&quot;left&quot;:42.93527559055118,&quot;top&quot;:122.69322834645668,&quot;width&quot;:524.5893700787402}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36.1483464566929,&quot;left&quot;:42.93527559055118,&quot;top&quot;:122.69322834645668,&quot;width&quot;:524.5893700787402}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36.1483464566929,&quot;left&quot;:42.93527559055118,&quot;top&quot;:122.69322834645668,&quot;width&quot;:524.5893700787402}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36.1483464566929,&quot;left&quot;:42.93527559055118,&quot;top&quot;:122.69322834645668,&quot;width&quot;:524.5893700787402}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36.1483464566929,&quot;left&quot;:42.93527559055118,&quot;top&quot;:122.69322834645668,&quot;width&quot;:524.5893700787402}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36.1483464566929,&quot;left&quot;:42.93527559055118,&quot;top&quot;:122.69322834645668,&quot;width&quot;:524.5893700787402}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36.1483464566929,&quot;left&quot;:42.93527559055118,&quot;top&quot;:122.69322834645668,&quot;width&quot;:524.5893700787402}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9.0152755905512,&quot;left&quot;:344.7903937007874,&quot;top&quot;:120.92377952755905,&quot;width&quot;:558.2016535433071}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36.1483464566929,&quot;left&quot;:42.93527559055118,&quot;top&quot;:122.69322834645668,&quot;width&quot;:524.5893700787402}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36.1483464566929,&quot;left&quot;:42.93527559055118,&quot;top&quot;:122.69322834645668,&quot;width&quot;:524.5893700787402}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36.1483464566929,&quot;left&quot;:42.93527559055118,&quot;top&quot;:122.69322834645668,&quot;width&quot;:524.5893700787402}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36.1483464566929,&quot;left&quot;:42.93527559055118,&quot;top&quot;:122.69322834645668,&quot;width&quot;:524.5893700787402}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36.1483464566929,&quot;left&quot;:42.93527559055118,&quot;top&quot;:122.69322834645668,&quot;width&quot;:524.5893700787402}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37.62322834645676,&quot;left&quot;:-5.385988264674597,&quot;top&quot;:84.52173228346456,&quot;width&quot;:975.1213466080893}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37.62322834645676,&quot;left&quot;:-5.385988264674597,&quot;top&quot;:84.52173228346456,&quot;width&quot;:975.1213466080893}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37.62322834645676,&quot;left&quot;:-5.385988264674597,&quot;top&quot;:84.52173228346456,&quot;width&quot;:975.1213466080893}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37.62322834645676,&quot;left&quot;:-5.385988264674597,&quot;top&quot;:84.52173228346456,&quot;width&quot;:975.1213466080893}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37.62322834645676,&quot;left&quot;:-5.385988264674597,&quot;top&quot;:84.52173228346456,&quot;width&quot;:975.1213466080893}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9.0152755905512,&quot;left&quot;:344.7903937007874,&quot;top&quot;:120.92377952755905,&quot;width&quot;:558.2016535433071}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37.62322834645676,&quot;left&quot;:-5.385988264674597,&quot;top&quot;:84.52173228346456,&quot;width&quot;:975.1213466080893}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37.62322834645676,&quot;left&quot;:-5.385988264674597,&quot;top&quot;:84.52173228346456,&quot;width&quot;:975.1213466080893}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37.62322834645676,&quot;left&quot;:-5.385988264674597,&quot;top&quot;:84.52173228346456,&quot;width&quot;:975.1213466080893}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37.62322834645676,&quot;left&quot;:-5.385988264674597,&quot;top&quot;:84.52173228346456,&quot;width&quot;:975.1213466080893}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37.62322834645676,&quot;left&quot;:-5.385988264674597,&quot;top&quot;:84.52173228346456,&quot;width&quot;:975.1213466080893}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37.62322834645676,&quot;left&quot;:-5.385988264674597,&quot;top&quot;:84.52173228346456,&quot;width&quot;:975.1213466080893}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37.62322834645676,&quot;left&quot;:-5.385988264674597,&quot;top&quot;:84.52173228346456,&quot;width&quot;:975.1213466080893}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5.49433070866144,&quot;left&quot;:73.24527559055119,&quot;top&quot;:110.69559055118108,&quot;width&quot;:813.6668897637795}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5.49433070866144,&quot;left&quot;:73.24527559055119,&quot;top&quot;:110.69559055118108,&quot;width&quot;:813.6668897637795}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5.49433070866144,&quot;left&quot;:73.24527559055119,&quot;top&quot;:110.69559055118108,&quot;width&quot;:813.6668897637795}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9.0152755905512,&quot;left&quot;:344.7903937007874,&quot;top&quot;:120.92377952755905,&quot;width&quot;:558.2016535433071}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5.49433070866144,&quot;left&quot;:73.24527559055119,&quot;top&quot;:110.69559055118108,&quot;width&quot;:813.6668897637795}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5.49433070866144,&quot;left&quot;:73.24527559055119,&quot;top&quot;:110.69559055118108,&quot;width&quot;:813.6668897637795}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5.49433070866144,&quot;left&quot;:73.24527559055119,&quot;top&quot;:110.69559055118108,&quot;width&quot;:813.6668897637795}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5.49433070866144,&quot;left&quot;:73.24527559055119,&quot;top&quot;:110.69559055118108,&quot;width&quot;:813.6668897637795}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5.49433070866144,&quot;left&quot;:73.24527559055119,&quot;top&quot;:110.69559055118108,&quot;width&quot;:813.6668897637795}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5.49433070866144,&quot;left&quot;:73.24527559055119,&quot;top&quot;:110.69559055118108,&quot;width&quot;:813.6668897637795}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5.49433070866144,&quot;left&quot;:73.24527559055119,&quot;top&quot;:110.69559055118108,&quot;width&quot;:813.6668897637795}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5.49433070866144,&quot;left&quot;:73.24527559055119,&quot;top&quot;:110.69559055118108,&quot;width&quot;:813.6668897637795}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5.49433070866144,&quot;left&quot;:73.24527559055119,&quot;top&quot;:110.69559055118108,&quot;width&quot;:813.6668897637795}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5.49433070866144,&quot;left&quot;:73.24527559055119,&quot;top&quot;:110.69559055118108,&quot;width&quot;:813.6668897637795}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9.0152755905512,&quot;left&quot;:344.7903937007874,&quot;top&quot;:120.92377952755905,&quot;width&quot;:558.2016535433071}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5.49433070866144,&quot;left&quot;:73.24527559055119,&quot;top&quot;:110.69559055118108,&quot;width&quot;:813.6668897637795}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5.49433070866144,&quot;left&quot;:73.24527559055119,&quot;top&quot;:110.69559055118108,&quot;width&quot;:813.6668897637795}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5.49433070866144,&quot;left&quot;:73.24527559055119,&quot;top&quot;:110.69559055118108,&quot;width&quot;:813.6668897637795}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5.49433070866144,&quot;left&quot;:73.24527559055119,&quot;top&quot;:110.69559055118108,&quot;width&quot;:813.6668897637795}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5.49433070866144,&quot;left&quot;:73.24527559055119,&quot;top&quot;:110.69559055118108,&quot;width&quot;:813.6668897637795}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5.49433070866144,&quot;left&quot;:73.24527559055119,&quot;top&quot;:110.69559055118108,&quot;width&quot;:813.6668897637795}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5.49433070866144,&quot;left&quot;:73.24527559055119,&quot;top&quot;:110.69559055118108,&quot;width&quot;:813.6668897637795}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5.49433070866144,&quot;left&quot;:73.24527559055119,&quot;top&quot;:110.69559055118108,&quot;width&quot;:813.6668897637795}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DJUSTMENTS" val="6.422569"/>
  <p:tag name="SHADOWSIZE" val="102"/>
  <p:tag name="KSO_WM_DIAGRAM_VIRTUALLY_FRAME" val="{&quot;height&quot;:359.0152755905512,&quot;left&quot;:344.7903937007874,&quot;top&quot;:120.92377952755905,&quot;width&quot;:558.2016535433071}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9.0152755905512,&quot;left&quot;:344.7903937007874,&quot;top&quot;:120.92377952755905,&quot;width&quot;:558.2016535433071}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9.0152755905512,&quot;left&quot;:344.7903937007874,&quot;top&quot;:120.92377952755905,&quot;width&quot;:558.2016535433071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DJUSTMENTS" val="6.422569"/>
  <p:tag name="SHADOWSIZE" val="102"/>
  <p:tag name="KSO_WM_DIAGRAM_VIRTUALLY_FRAME" val="{&quot;height&quot;:359.0152755905512,&quot;left&quot;:344.7903937007874,&quot;top&quot;:120.92377952755905,&quot;width&quot;:558.2016535433071}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0.3133858267716,&quot;left&quot;:367.3291338582677,&quot;top&quot;:122.62503937007872,&quot;width&quot;:539.6709448818898}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0.3133858267716,&quot;left&quot;:367.3291338582677,&quot;top&quot;:122.62503937007872,&quot;width&quot;:539.6709448818898}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0.3133858267716,&quot;left&quot;:367.3291338582677,&quot;top&quot;:122.62503937007872,&quot;width&quot;:539.6709448818898}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0.3133858267716,&quot;left&quot;:367.3291338582677,&quot;top&quot;:122.62503937007872,&quot;width&quot;:539.6709448818898}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0.3133858267716,&quot;left&quot;:367.3291338582677,&quot;top&quot;:122.62503937007872,&quot;width&quot;:539.6709448818898}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0.3133858267716,&quot;left&quot;:367.3291338582677,&quot;top&quot;:122.62503937007872,&quot;width&quot;:539.6709448818898}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0.3133858267716,&quot;left&quot;:367.3291338582677,&quot;top&quot;:122.62503937007872,&quot;width&quot;:539.6709448818898}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0.3133858267716,&quot;left&quot;:367.3291338582677,&quot;top&quot;:122.62503937007872,&quot;width&quot;:539.6709448818898}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0.3133858267716,&quot;left&quot;:367.3291338582677,&quot;top&quot;:122.62503937007872,&quot;width&quot;:539.6709448818898}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0.3133858267716,&quot;left&quot;:367.3291338582677,&quot;top&quot;:122.62503937007872,&quot;width&quot;:539.6709448818898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9.0152755905512,&quot;left&quot;:344.7903937007874,&quot;top&quot;:120.92377952755905,&quot;width&quot;:558.2016535433071}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0.3133858267716,&quot;left&quot;:367.3291338582677,&quot;top&quot;:122.62503937007872,&quot;width&quot;:539.6709448818898}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0.3133858267716,&quot;left&quot;:367.3291338582677,&quot;top&quot;:122.62503937007872,&quot;width&quot;:539.6709448818898}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0.3133858267716,&quot;left&quot;:367.3291338582677,&quot;top&quot;:122.62503937007872,&quot;width&quot;:539.6709448818898}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0.3133858267716,&quot;left&quot;:367.3291338582677,&quot;top&quot;:122.62503937007872,&quot;width&quot;:539.6709448818898}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0.3133858267716,&quot;left&quot;:367.3291338582677,&quot;top&quot;:122.62503937007872,&quot;width&quot;:539.6709448818898}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0.3133858267716,&quot;left&quot;:367.3291338582677,&quot;top&quot;:122.62503937007872,&quot;width&quot;:539.6709448818898}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0.3133858267716,&quot;left&quot;:367.3291338582677,&quot;top&quot;:122.62503937007872,&quot;width&quot;:539.6709448818898}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0.3133858267716,&quot;left&quot;:367.3291338582677,&quot;top&quot;:122.62503937007872,&quot;width&quot;:539.6709448818898}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0.3133858267716,&quot;left&quot;:367.3291338582677,&quot;top&quot;:122.62503937007872,&quot;width&quot;:539.6709448818898}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0.3133858267716,&quot;left&quot;:367.3291338582677,&quot;top&quot;:122.62503937007872,&quot;width&quot;:539.6709448818898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DJUSTMENTS" val="6.422569"/>
  <p:tag name="SHADOWSIZE" val="102"/>
  <p:tag name="KSO_WM_DIAGRAM_VIRTUALLY_FRAME" val="{&quot;height&quot;:359.0152755905512,&quot;left&quot;:344.7903937007874,&quot;top&quot;:120.92377952755905,&quot;width&quot;:558.2016535433071}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0.3133858267716,&quot;left&quot;:367.3291338582677,&quot;top&quot;:122.62503937007872,&quot;width&quot;:539.6709448818898}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0.3133858267716,&quot;left&quot;:367.3291338582677,&quot;top&quot;:122.62503937007872,&quot;width&quot;:539.6709448818898}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0.3133858267716,&quot;left&quot;:367.3291338582677,&quot;top&quot;:122.62503937007872,&quot;width&quot;:539.6709448818898}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0.3133858267716,&quot;left&quot;:367.3291338582677,&quot;top&quot;:122.62503937007872,&quot;width&quot;:539.6709448818898}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0.3133858267716,&quot;left&quot;:367.3291338582677,&quot;top&quot;:122.62503937007872,&quot;width&quot;:539.6709448818898}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72.788031496063,&quot;left&quot;:0,&quot;top&quot;:67.21204724409449,&quot;width&quot;:960}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72.788031496063,&quot;left&quot;:0,&quot;top&quot;:67.21204724409449,&quot;width&quot;:960}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72.788031496063,&quot;left&quot;:0,&quot;top&quot;:67.21204724409449,&quot;width&quot;:960}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72.788031496063,&quot;left&quot;:0,&quot;top&quot;:67.21204724409449,&quot;width&quot;:960}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72.788031496063,&quot;left&quot;:0,&quot;top&quot;:67.21204724409449,&quot;width&quot;:960}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9.0152755905512,&quot;left&quot;:344.7903937007874,&quot;top&quot;:120.92377952755905,&quot;width&quot;:558.2016535433071}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72.788031496063,&quot;left&quot;:0,&quot;top&quot;:67.21204724409449,&quot;width&quot;:960}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72.788031496063,&quot;left&quot;:0,&quot;top&quot;:67.21204724409449,&quot;width&quot;:960}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72.788031496063,&quot;left&quot;:0,&quot;top&quot;:67.21204724409449,&quot;width&quot;:960}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72.788031496063,&quot;left&quot;:0,&quot;top&quot;:67.21204724409449,&quot;width&quot;:960}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72.788031496063,&quot;left&quot;:0,&quot;top&quot;:67.21204724409449,&quot;width&quot;:960}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72.788031496063,&quot;left&quot;:0,&quot;top&quot;:67.21204724409449,&quot;width&quot;:960}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72.788031496063,&quot;left&quot;:0,&quot;top&quot;:67.21204724409449,&quot;width&quot;:960}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72.788031496063,&quot;left&quot;:0,&quot;top&quot;:67.21204724409449,&quot;width&quot;:960}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72.788031496063,&quot;left&quot;:0,&quot;top&quot;:67.21204724409449,&quot;width&quot;:960}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72.788031496063,&quot;left&quot;:0,&quot;top&quot;:67.21204724409449,&quot;width&quot;:960}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DJUSTMENTS" val="6.422569"/>
  <p:tag name="SHADOWSIZE" val="102"/>
  <p:tag name="KSO_WM_DIAGRAM_VIRTUALLY_FRAME" val="{&quot;height&quot;:359.0152755905512,&quot;left&quot;:344.7903937007874,&quot;top&quot;:120.92377952755905,&quot;width&quot;:558.2016535433071}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72.788031496063,&quot;left&quot;:0,&quot;top&quot;:67.21204724409449,&quot;width&quot;:960}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72.788031496063,&quot;left&quot;:0,&quot;top&quot;:67.21204724409449,&quot;width&quot;:960}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72.788031496063,&quot;left&quot;:0,&quot;top&quot;:67.21204724409449,&quot;width&quot;:960}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72.788031496063,&quot;left&quot;:0,&quot;top&quot;:67.21204724409449,&quot;width&quot;:960}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72.788031496063,&quot;left&quot;:0,&quot;top&quot;:67.21204724409449,&quot;width&quot;:960}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72.788031496063,&quot;left&quot;:0,&quot;top&quot;:67.21204724409449,&quot;width&quot;:960}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72.788031496063,&quot;left&quot;:0,&quot;top&quot;:67.21204724409449,&quot;width&quot;:960}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72.788031496063,&quot;left&quot;:0,&quot;top&quot;:67.21204724409449,&quot;width&quot;:960}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472.788031496063,&quot;left&quot;:0,&quot;top&quot;:67.21204724409449,&quot;width&quot;:960}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32.2681889763779,&quot;left&quot;:68.8896062992126,&quot;top&quot;:131,&quot;width&quot;:822.2207874015749}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9.0152755905512,&quot;left&quot;:344.7903937007874,&quot;top&quot;:120.92377952755905,&quot;width&quot;:558.2016535433071}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32.2681889763779,&quot;left&quot;:68.8896062992126,&quot;top&quot;:131,&quot;width&quot;:822.2207874015749}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32.2681889763779,&quot;left&quot;:68.8896062992126,&quot;top&quot;:131,&quot;width&quot;:822.2207874015749}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32.2681889763779,&quot;left&quot;:68.8896062992126,&quot;top&quot;:131,&quot;width&quot;:822.2207874015749}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32.2681889763779,&quot;left&quot;:68.8896062992126,&quot;top&quot;:131,&quot;width&quot;:822.2207874015749}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32.2681889763779,&quot;left&quot;:68.8896062992126,&quot;top&quot;:131,&quot;width&quot;:822.2207874015749}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32.2681889763779,&quot;left&quot;:68.8896062992126,&quot;top&quot;:131,&quot;width&quot;:822.2207874015749}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32.2681889763779,&quot;left&quot;:68.8896062992126,&quot;top&quot;:131,&quot;width&quot;:822.2207874015749}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32.2681889763779,&quot;left&quot;:68.8896062992126,&quot;top&quot;:131,&quot;width&quot;:822.2207874015749}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32.2681889763779,&quot;left&quot;:68.8896062992126,&quot;top&quot;:131,&quot;width&quot;:822.2207874015749}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32.2681889763779,&quot;left&quot;:68.8896062992126,&quot;top&quot;:131,&quot;width&quot;:822.2207874015749}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DJUSTMENTS" val="6.422569"/>
  <p:tag name="SHADOWSIZE" val="102"/>
  <p:tag name="KSO_WM_DIAGRAM_VIRTUALLY_FRAME" val="{&quot;height&quot;:359.0152755905512,&quot;left&quot;:344.7903937007874,&quot;top&quot;:120.92377952755905,&quot;width&quot;:558.2016535433071}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32.2681889763779,&quot;left&quot;:68.8896062992126,&quot;top&quot;:131,&quot;width&quot;:822.2207874015749}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32.2681889763779,&quot;left&quot;:68.8896062992126,&quot;top&quot;:131,&quot;width&quot;:822.2207874015749}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32.2681889763779,&quot;left&quot;:68.8896062992126,&quot;top&quot;:131,&quot;width&quot;:822.2207874015749}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32.2681889763779,&quot;left&quot;:68.8896062992126,&quot;top&quot;:131,&quot;width&quot;:822.2207874015749}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32.2681889763779,&quot;left&quot;:68.8896062992126,&quot;top&quot;:131,&quot;width&quot;:822.2207874015749}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32.2681889763779,&quot;left&quot;:68.8896062992126,&quot;top&quot;:131,&quot;width&quot;:822.2207874015749}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32.2681889763779,&quot;left&quot;:68.8896062992126,&quot;top&quot;:131,&quot;width&quot;:822.2207874015749}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32.2681889763779,&quot;left&quot;:68.8896062992126,&quot;top&quot;:131,&quot;width&quot;:822.2207874015749}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32.2681889763779,&quot;left&quot;:68.8896062992126,&quot;top&quot;:131,&quot;width&quot;:822.2207874015749}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32.2681889763779,&quot;left&quot;:68.8896062992126,&quot;top&quot;:131,&quot;width&quot;:822.2207874015749}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9.0152755905512,&quot;left&quot;:344.7903937007874,&quot;top&quot;:120.92377952755905,&quot;width&quot;:558.2016535433071}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32.2681889763779,&quot;left&quot;:68.8896062992126,&quot;top&quot;:131,&quot;width&quot;:822.2207874015749}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32.2681889763779,&quot;left&quot;:68.8896062992126,&quot;top&quot;:131,&quot;width&quot;:822.2207874015749}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32.2681889763779,&quot;left&quot;:68.8896062992126,&quot;top&quot;:131,&quot;width&quot;:822.2207874015749}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32.2681889763779,&quot;left&quot;:68.8896062992126,&quot;top&quot;:131,&quot;width&quot;:822.2207874015749}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32.2681889763779,&quot;left&quot;:68.8896062992126,&quot;top&quot;:131,&quot;width&quot;:822.2207874015749}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32.2681889763779,&quot;left&quot;:68.8896062992126,&quot;top&quot;:131,&quot;width&quot;:822.2207874015749}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32.2681889763779,&quot;left&quot;:68.8896062992126,&quot;top&quot;:131,&quot;width&quot;:822.2207874015749}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32.2681889763779,&quot;left&quot;:68.8896062992126,&quot;top&quot;:131,&quot;width&quot;:822.2207874015749}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32.2681889763779,&quot;left&quot;:68.8896062992126,&quot;top&quot;:131,&quot;width&quot;:822.2207874015749}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32.2681889763779,&quot;left&quot;:68.8896062992126,&quot;top&quot;:131,&quot;width&quot;:822.2207874015749}"/>
</p:tagLst>
</file>

<file path=ppt/theme/theme1.xml><?xml version="1.0" encoding="utf-8"?>
<a:theme xmlns:a="http://schemas.openxmlformats.org/drawingml/2006/main" name="第一PPT，www.1ppt.com">
  <a:themeElements>
    <a:clrScheme name="绿色农业风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A7C2C"/>
      </a:accent1>
      <a:accent2>
        <a:srgbClr val="7DB149"/>
      </a:accent2>
      <a:accent3>
        <a:srgbClr val="F2BA02"/>
      </a:accent3>
      <a:accent4>
        <a:srgbClr val="75BD42"/>
      </a:accent4>
      <a:accent5>
        <a:srgbClr val="000000"/>
      </a:accent5>
      <a:accent6>
        <a:srgbClr val="44546A"/>
      </a:accent6>
      <a:hlink>
        <a:srgbClr val="E7E6E6"/>
      </a:hlink>
      <a:folHlink>
        <a:srgbClr val="44546A"/>
      </a:folHlink>
    </a:clrScheme>
    <a:fontScheme name="自定义 1">
      <a:majorFont>
        <a:latin typeface="思源黑体 CN Bold"/>
        <a:ea typeface="思源黑体 CN Bold"/>
        <a:cs typeface="Arial"/>
      </a:majorFont>
      <a:minorFont>
        <a:latin typeface="思源黑体 CN Normal"/>
        <a:ea typeface="思源黑体 CN Normal"/>
        <a:cs typeface="Arial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>
            <a:lumMod val="50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第一PPT，www.1ppt.com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宋体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宋体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Calibri Light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Calibri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1</Template>
  <TotalTime>8</TotalTime>
  <Words>925</Words>
  <Application>Microsoft Macintosh PowerPoint</Application>
  <PresentationFormat>宽屏</PresentationFormat>
  <Paragraphs>144</Paragraphs>
  <Slides>17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17</vt:i4>
      </vt:variant>
    </vt:vector>
  </HeadingPairs>
  <TitlesOfParts>
    <vt:vector size="25" baseType="lpstr">
      <vt:lpstr>方正正大黑简体</vt:lpstr>
      <vt:lpstr>思源黑体 CN Bold</vt:lpstr>
      <vt:lpstr>思源黑体 CN Normal</vt:lpstr>
      <vt:lpstr>微软雅黑</vt:lpstr>
      <vt:lpstr>Arial</vt:lpstr>
      <vt:lpstr>Calibri</vt:lpstr>
      <vt:lpstr>第一PPT，www.1ppt.com</vt:lpstr>
      <vt:lpstr>第一PPT，www.1ppt.com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>第一PPT</Manager>
  <Company>第一PPT，www.1ppt.com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节约粮食</dc:title>
  <dc:creator>第一PPT</dc:creator>
  <cp:keywords>www.1ppt.com</cp:keywords>
  <dc:description>www.1ppt.com</dc:description>
  <cp:lastModifiedBy>22 86</cp:lastModifiedBy>
  <cp:revision>99</cp:revision>
  <dcterms:created xsi:type="dcterms:W3CDTF">2023-08-09T12:44:00Z</dcterms:created>
  <dcterms:modified xsi:type="dcterms:W3CDTF">2025-05-07T02:08:08Z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3B0086CAF875411CACBDA13AB9801EF4_13</vt:lpwstr>
  </property>
  <property fmtid="{D5CDD505-2E9C-101B-9397-08002B2CF9AE}" pid="3" name="KSOProductBuildVer">
    <vt:lpwstr>2052-12.1.0.20305</vt:lpwstr>
  </property>
</Properties>
</file>